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8"/>
  </p:notesMasterIdLst>
  <p:sldIdLst>
    <p:sldId id="278" r:id="rId2"/>
    <p:sldId id="257" r:id="rId3"/>
    <p:sldId id="260" r:id="rId4"/>
    <p:sldId id="261" r:id="rId5"/>
    <p:sldId id="258" r:id="rId6"/>
    <p:sldId id="279" r:id="rId7"/>
    <p:sldId id="259" r:id="rId8"/>
    <p:sldId id="262" r:id="rId9"/>
    <p:sldId id="263" r:id="rId10"/>
    <p:sldId id="28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56" r:id="rId26"/>
    <p:sldId id="281"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3" autoAdjust="0"/>
    <p:restoredTop sz="86312" autoAdjust="0"/>
  </p:normalViewPr>
  <p:slideViewPr>
    <p:cSldViewPr>
      <p:cViewPr varScale="1">
        <p:scale>
          <a:sx n="160" d="100"/>
          <a:sy n="160" d="100"/>
        </p:scale>
        <p:origin x="192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85A920CB-3DAD-4F46-A8F0-32EECE5FDE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s-AR"/>
          </a:p>
        </p:txBody>
      </p:sp>
      <p:sp>
        <p:nvSpPr>
          <p:cNvPr id="3" name="2 Marcador de fecha">
            <a:extLst>
              <a:ext uri="{FF2B5EF4-FFF2-40B4-BE49-F238E27FC236}">
                <a16:creationId xmlns:a16="http://schemas.microsoft.com/office/drawing/2014/main" id="{CAD5CC2A-D751-714C-977B-01CA58C6D12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FD4D0AED-B0D3-0E41-89DA-40C6E8337417}" type="datetimeFigureOut">
              <a:rPr lang="es-AR"/>
              <a:pPr>
                <a:defRPr/>
              </a:pPr>
              <a:t>27/10/18</a:t>
            </a:fld>
            <a:endParaRPr lang="es-AR"/>
          </a:p>
        </p:txBody>
      </p:sp>
      <p:sp>
        <p:nvSpPr>
          <p:cNvPr id="4" name="3 Marcador de imagen de diapositiva">
            <a:extLst>
              <a:ext uri="{FF2B5EF4-FFF2-40B4-BE49-F238E27FC236}">
                <a16:creationId xmlns:a16="http://schemas.microsoft.com/office/drawing/2014/main" id="{F2D64214-96FD-C442-BA31-2C1E7B706B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4 Marcador de notas">
            <a:extLst>
              <a:ext uri="{FF2B5EF4-FFF2-40B4-BE49-F238E27FC236}">
                <a16:creationId xmlns:a16="http://schemas.microsoft.com/office/drawing/2014/main" id="{283D8296-674B-0F4F-8713-D5C673C401B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AR" noProof="0"/>
          </a:p>
        </p:txBody>
      </p:sp>
      <p:sp>
        <p:nvSpPr>
          <p:cNvPr id="6" name="5 Marcador de pie de página">
            <a:extLst>
              <a:ext uri="{FF2B5EF4-FFF2-40B4-BE49-F238E27FC236}">
                <a16:creationId xmlns:a16="http://schemas.microsoft.com/office/drawing/2014/main" id="{46F90424-93B1-4844-8017-0D1810B532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s-AR"/>
          </a:p>
        </p:txBody>
      </p:sp>
      <p:sp>
        <p:nvSpPr>
          <p:cNvPr id="7" name="6 Marcador de número de diapositiva">
            <a:extLst>
              <a:ext uri="{FF2B5EF4-FFF2-40B4-BE49-F238E27FC236}">
                <a16:creationId xmlns:a16="http://schemas.microsoft.com/office/drawing/2014/main" id="{23D5BABF-E876-3246-974A-B6982BD140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67F0BC-3121-3249-BC18-B855D153BD07}" type="slidenum">
              <a:rPr lang="es-AR" altLang="es-ES"/>
              <a:pPr/>
              <a:t>‹Nº›</a:t>
            </a:fld>
            <a:endParaRPr lang="es-AR" alt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29B2299A-DCA3-3448-B137-19BB359E3A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a:extLst>
              <a:ext uri="{FF2B5EF4-FFF2-40B4-BE49-F238E27FC236}">
                <a16:creationId xmlns:a16="http://schemas.microsoft.com/office/drawing/2014/main" id="{6F93058F-8409-B541-AE0C-7E9909856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s-ES"/>
          </a:p>
        </p:txBody>
      </p:sp>
      <p:sp>
        <p:nvSpPr>
          <p:cNvPr id="28676" name="3 Marcador de número de diapositiva">
            <a:extLst>
              <a:ext uri="{FF2B5EF4-FFF2-40B4-BE49-F238E27FC236}">
                <a16:creationId xmlns:a16="http://schemas.microsoft.com/office/drawing/2014/main" id="{3302E4A9-012A-3A47-A927-049578ABC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2C2F43-6E03-B844-B96F-1411D7EF8441}" type="slidenum">
              <a:rPr lang="es-AR" altLang="es-ES"/>
              <a:pPr eaLnBrk="1" hangingPunct="1"/>
              <a:t>1</a:t>
            </a:fld>
            <a:endParaRPr lang="es-AR"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B249FDE4-0DCD-6A45-8307-410B0796E3A3}"/>
              </a:ext>
            </a:extLst>
          </p:cNvPr>
          <p:cNvSpPr>
            <a:spLocks noGrp="1"/>
          </p:cNvSpPr>
          <p:nvPr>
            <p:ph type="dt" sz="half" idx="10"/>
          </p:nvPr>
        </p:nvSpPr>
        <p:spPr/>
        <p:txBody>
          <a:bodyPr/>
          <a:lstStyle>
            <a:lvl1pPr>
              <a:defRPr/>
            </a:lvl1pPr>
          </a:lstStyle>
          <a:p>
            <a:pPr>
              <a:defRPr/>
            </a:pPr>
            <a:fld id="{3E8E1A59-E6BE-A249-AE4F-CDCBEC8D72DF}"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7697BD69-7E85-2349-94B6-FF246EAF00D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DDD05C3-A04A-AA4F-9745-B67EA989C579}"/>
              </a:ext>
            </a:extLst>
          </p:cNvPr>
          <p:cNvSpPr>
            <a:spLocks noGrp="1"/>
          </p:cNvSpPr>
          <p:nvPr>
            <p:ph type="sldNum" sz="quarter" idx="12"/>
          </p:nvPr>
        </p:nvSpPr>
        <p:spPr/>
        <p:txBody>
          <a:bodyPr/>
          <a:lstStyle>
            <a:lvl1pPr>
              <a:defRPr/>
            </a:lvl1pPr>
          </a:lstStyle>
          <a:p>
            <a:fld id="{F140EE94-88DB-7B4F-BB0E-5B595A733034}" type="slidenum">
              <a:rPr lang="es-ES" altLang="es-ES"/>
              <a:pPr/>
              <a:t>‹Nº›</a:t>
            </a:fld>
            <a:endParaRPr lang="es-ES" altLang="es-ES"/>
          </a:p>
        </p:txBody>
      </p:sp>
    </p:spTree>
    <p:extLst>
      <p:ext uri="{BB962C8B-B14F-4D97-AF65-F5344CB8AC3E}">
        <p14:creationId xmlns:p14="http://schemas.microsoft.com/office/powerpoint/2010/main" val="241129393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01D64D6A-F335-0E49-AE4D-D2F34632AB51}"/>
              </a:ext>
            </a:extLst>
          </p:cNvPr>
          <p:cNvSpPr>
            <a:spLocks noGrp="1"/>
          </p:cNvSpPr>
          <p:nvPr>
            <p:ph type="dt" sz="half" idx="10"/>
          </p:nvPr>
        </p:nvSpPr>
        <p:spPr/>
        <p:txBody>
          <a:bodyPr/>
          <a:lstStyle>
            <a:lvl1pPr>
              <a:defRPr/>
            </a:lvl1pPr>
          </a:lstStyle>
          <a:p>
            <a:pPr>
              <a:defRPr/>
            </a:pPr>
            <a:fld id="{5ED2FC2E-7CC2-6145-AF17-8E3A4038724C}"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30A498CD-C1F2-6647-81F3-51AEF6372E6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0E7F02F-FFFB-6A48-861E-B41AE3CEE2C6}"/>
              </a:ext>
            </a:extLst>
          </p:cNvPr>
          <p:cNvSpPr>
            <a:spLocks noGrp="1"/>
          </p:cNvSpPr>
          <p:nvPr>
            <p:ph type="sldNum" sz="quarter" idx="12"/>
          </p:nvPr>
        </p:nvSpPr>
        <p:spPr/>
        <p:txBody>
          <a:bodyPr/>
          <a:lstStyle>
            <a:lvl1pPr>
              <a:defRPr/>
            </a:lvl1pPr>
          </a:lstStyle>
          <a:p>
            <a:fld id="{2300D3A5-462A-364C-8BC8-8057ECC86928}" type="slidenum">
              <a:rPr lang="es-ES" altLang="es-ES"/>
              <a:pPr/>
              <a:t>‹Nº›</a:t>
            </a:fld>
            <a:endParaRPr lang="es-ES" altLang="es-ES"/>
          </a:p>
        </p:txBody>
      </p:sp>
    </p:spTree>
    <p:extLst>
      <p:ext uri="{BB962C8B-B14F-4D97-AF65-F5344CB8AC3E}">
        <p14:creationId xmlns:p14="http://schemas.microsoft.com/office/powerpoint/2010/main" val="26610737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A2D29B83-B08F-BA4B-9820-19F3AB0BE716}"/>
              </a:ext>
            </a:extLst>
          </p:cNvPr>
          <p:cNvSpPr>
            <a:spLocks noGrp="1"/>
          </p:cNvSpPr>
          <p:nvPr>
            <p:ph type="dt" sz="half" idx="10"/>
          </p:nvPr>
        </p:nvSpPr>
        <p:spPr/>
        <p:txBody>
          <a:bodyPr/>
          <a:lstStyle>
            <a:lvl1pPr>
              <a:defRPr/>
            </a:lvl1pPr>
          </a:lstStyle>
          <a:p>
            <a:pPr>
              <a:defRPr/>
            </a:pPr>
            <a:fld id="{FA3D9EFF-9930-154A-B885-7F8F537DD6F8}"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1B5F2C46-51DE-CB44-A2AA-877B0C855D1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ABF27FF-F933-B348-9005-C31124924839}"/>
              </a:ext>
            </a:extLst>
          </p:cNvPr>
          <p:cNvSpPr>
            <a:spLocks noGrp="1"/>
          </p:cNvSpPr>
          <p:nvPr>
            <p:ph type="sldNum" sz="quarter" idx="12"/>
          </p:nvPr>
        </p:nvSpPr>
        <p:spPr/>
        <p:txBody>
          <a:bodyPr/>
          <a:lstStyle>
            <a:lvl1pPr>
              <a:defRPr/>
            </a:lvl1pPr>
          </a:lstStyle>
          <a:p>
            <a:fld id="{0AD0AD70-662E-D048-BDAF-4F769024A04E}" type="slidenum">
              <a:rPr lang="es-ES" altLang="es-ES"/>
              <a:pPr/>
              <a:t>‹Nº›</a:t>
            </a:fld>
            <a:endParaRPr lang="es-ES" altLang="es-ES"/>
          </a:p>
        </p:txBody>
      </p:sp>
    </p:spTree>
    <p:extLst>
      <p:ext uri="{BB962C8B-B14F-4D97-AF65-F5344CB8AC3E}">
        <p14:creationId xmlns:p14="http://schemas.microsoft.com/office/powerpoint/2010/main" val="191682569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6D0661F-88C7-9344-BD8F-C923AB4D97D2}"/>
              </a:ext>
            </a:extLst>
          </p:cNvPr>
          <p:cNvSpPr>
            <a:spLocks noGrp="1"/>
          </p:cNvSpPr>
          <p:nvPr>
            <p:ph type="dt" sz="half" idx="10"/>
          </p:nvPr>
        </p:nvSpPr>
        <p:spPr/>
        <p:txBody>
          <a:bodyPr/>
          <a:lstStyle>
            <a:lvl1pPr>
              <a:defRPr/>
            </a:lvl1pPr>
          </a:lstStyle>
          <a:p>
            <a:pPr>
              <a:defRPr/>
            </a:pPr>
            <a:fld id="{CDBAB3CB-62E2-AE42-AA3B-FA57F5532989}"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8CF6D4F8-99A6-FE4B-A1FA-BDE711F3F47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69E5A63-31FA-114F-90F7-0EA13890B1CB}"/>
              </a:ext>
            </a:extLst>
          </p:cNvPr>
          <p:cNvSpPr>
            <a:spLocks noGrp="1"/>
          </p:cNvSpPr>
          <p:nvPr>
            <p:ph type="sldNum" sz="quarter" idx="12"/>
          </p:nvPr>
        </p:nvSpPr>
        <p:spPr/>
        <p:txBody>
          <a:bodyPr/>
          <a:lstStyle>
            <a:lvl1pPr>
              <a:defRPr/>
            </a:lvl1pPr>
          </a:lstStyle>
          <a:p>
            <a:fld id="{B48590D0-0C2F-034B-BB48-C9A873A34571}" type="slidenum">
              <a:rPr lang="es-ES" altLang="es-ES"/>
              <a:pPr/>
              <a:t>‹Nº›</a:t>
            </a:fld>
            <a:endParaRPr lang="es-ES" altLang="es-ES"/>
          </a:p>
        </p:txBody>
      </p:sp>
    </p:spTree>
    <p:extLst>
      <p:ext uri="{BB962C8B-B14F-4D97-AF65-F5344CB8AC3E}">
        <p14:creationId xmlns:p14="http://schemas.microsoft.com/office/powerpoint/2010/main" val="25438838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4606A0A2-B38D-D645-A54B-66BDD5333E8B}"/>
              </a:ext>
            </a:extLst>
          </p:cNvPr>
          <p:cNvSpPr>
            <a:spLocks noGrp="1"/>
          </p:cNvSpPr>
          <p:nvPr>
            <p:ph type="dt" sz="half" idx="10"/>
          </p:nvPr>
        </p:nvSpPr>
        <p:spPr/>
        <p:txBody>
          <a:bodyPr/>
          <a:lstStyle>
            <a:lvl1pPr>
              <a:defRPr/>
            </a:lvl1pPr>
          </a:lstStyle>
          <a:p>
            <a:pPr>
              <a:defRPr/>
            </a:pPr>
            <a:fld id="{140A622F-4938-F445-AE11-390DFACA7F42}"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D7CAC688-04D0-E047-A0F0-1D648A90059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30CE317-E11D-A54C-B896-54D02D4203C4}"/>
              </a:ext>
            </a:extLst>
          </p:cNvPr>
          <p:cNvSpPr>
            <a:spLocks noGrp="1"/>
          </p:cNvSpPr>
          <p:nvPr>
            <p:ph type="sldNum" sz="quarter" idx="12"/>
          </p:nvPr>
        </p:nvSpPr>
        <p:spPr/>
        <p:txBody>
          <a:bodyPr/>
          <a:lstStyle>
            <a:lvl1pPr>
              <a:defRPr/>
            </a:lvl1pPr>
          </a:lstStyle>
          <a:p>
            <a:fld id="{259C0B6D-1A31-5349-9253-2BA130918308}" type="slidenum">
              <a:rPr lang="es-ES" altLang="es-ES"/>
              <a:pPr/>
              <a:t>‹Nº›</a:t>
            </a:fld>
            <a:endParaRPr lang="es-ES" altLang="es-ES"/>
          </a:p>
        </p:txBody>
      </p:sp>
    </p:spTree>
    <p:extLst>
      <p:ext uri="{BB962C8B-B14F-4D97-AF65-F5344CB8AC3E}">
        <p14:creationId xmlns:p14="http://schemas.microsoft.com/office/powerpoint/2010/main" val="259110126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3CD1A5DD-28EA-A84E-9FB4-0E25005D2541}"/>
              </a:ext>
            </a:extLst>
          </p:cNvPr>
          <p:cNvSpPr>
            <a:spLocks noGrp="1"/>
          </p:cNvSpPr>
          <p:nvPr>
            <p:ph type="dt" sz="half" idx="10"/>
          </p:nvPr>
        </p:nvSpPr>
        <p:spPr/>
        <p:txBody>
          <a:bodyPr/>
          <a:lstStyle>
            <a:lvl1pPr>
              <a:defRPr/>
            </a:lvl1pPr>
          </a:lstStyle>
          <a:p>
            <a:pPr>
              <a:defRPr/>
            </a:pPr>
            <a:fld id="{B34370FB-F217-0141-A21A-2C5A511B9FEB}" type="datetimeFigureOut">
              <a:rPr lang="es-ES"/>
              <a:pPr>
                <a:defRPr/>
              </a:pPr>
              <a:t>27/10/18</a:t>
            </a:fld>
            <a:endParaRPr lang="es-ES"/>
          </a:p>
        </p:txBody>
      </p:sp>
      <p:sp>
        <p:nvSpPr>
          <p:cNvPr id="6" name="4 Marcador de pie de página">
            <a:extLst>
              <a:ext uri="{FF2B5EF4-FFF2-40B4-BE49-F238E27FC236}">
                <a16:creationId xmlns:a16="http://schemas.microsoft.com/office/drawing/2014/main" id="{7ECFBA6E-EC11-7C46-8295-C34B5C65EEB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4E76778-782F-CD4C-BDE8-AEEC4C1AAD6E}"/>
              </a:ext>
            </a:extLst>
          </p:cNvPr>
          <p:cNvSpPr>
            <a:spLocks noGrp="1"/>
          </p:cNvSpPr>
          <p:nvPr>
            <p:ph type="sldNum" sz="quarter" idx="12"/>
          </p:nvPr>
        </p:nvSpPr>
        <p:spPr/>
        <p:txBody>
          <a:bodyPr/>
          <a:lstStyle>
            <a:lvl1pPr>
              <a:defRPr/>
            </a:lvl1pPr>
          </a:lstStyle>
          <a:p>
            <a:fld id="{6AB205C6-48E8-5345-A162-9E99629D70D8}" type="slidenum">
              <a:rPr lang="es-ES" altLang="es-ES"/>
              <a:pPr/>
              <a:t>‹Nº›</a:t>
            </a:fld>
            <a:endParaRPr lang="es-ES" altLang="es-ES"/>
          </a:p>
        </p:txBody>
      </p:sp>
    </p:spTree>
    <p:extLst>
      <p:ext uri="{BB962C8B-B14F-4D97-AF65-F5344CB8AC3E}">
        <p14:creationId xmlns:p14="http://schemas.microsoft.com/office/powerpoint/2010/main" val="35411056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CC2AD97-D316-534F-826E-01D37282A3A4}"/>
              </a:ext>
            </a:extLst>
          </p:cNvPr>
          <p:cNvSpPr>
            <a:spLocks noGrp="1"/>
          </p:cNvSpPr>
          <p:nvPr>
            <p:ph type="dt" sz="half" idx="10"/>
          </p:nvPr>
        </p:nvSpPr>
        <p:spPr/>
        <p:txBody>
          <a:bodyPr/>
          <a:lstStyle>
            <a:lvl1pPr>
              <a:defRPr/>
            </a:lvl1pPr>
          </a:lstStyle>
          <a:p>
            <a:pPr>
              <a:defRPr/>
            </a:pPr>
            <a:fld id="{461D2D34-836D-3949-A22C-BE4075C1725E}" type="datetimeFigureOut">
              <a:rPr lang="es-ES"/>
              <a:pPr>
                <a:defRPr/>
              </a:pPr>
              <a:t>27/10/18</a:t>
            </a:fld>
            <a:endParaRPr lang="es-ES"/>
          </a:p>
        </p:txBody>
      </p:sp>
      <p:sp>
        <p:nvSpPr>
          <p:cNvPr id="8" name="4 Marcador de pie de página">
            <a:extLst>
              <a:ext uri="{FF2B5EF4-FFF2-40B4-BE49-F238E27FC236}">
                <a16:creationId xmlns:a16="http://schemas.microsoft.com/office/drawing/2014/main" id="{1B179603-6645-B340-9FA8-D35D410E9EC9}"/>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94CD663B-55EB-7546-9CA7-092EE5A517B0}"/>
              </a:ext>
            </a:extLst>
          </p:cNvPr>
          <p:cNvSpPr>
            <a:spLocks noGrp="1"/>
          </p:cNvSpPr>
          <p:nvPr>
            <p:ph type="sldNum" sz="quarter" idx="12"/>
          </p:nvPr>
        </p:nvSpPr>
        <p:spPr/>
        <p:txBody>
          <a:bodyPr/>
          <a:lstStyle>
            <a:lvl1pPr>
              <a:defRPr/>
            </a:lvl1pPr>
          </a:lstStyle>
          <a:p>
            <a:fld id="{137E3255-47E0-8A45-8B76-1EB99C468F7C}" type="slidenum">
              <a:rPr lang="es-ES" altLang="es-ES"/>
              <a:pPr/>
              <a:t>‹Nº›</a:t>
            </a:fld>
            <a:endParaRPr lang="es-ES" altLang="es-ES"/>
          </a:p>
        </p:txBody>
      </p:sp>
    </p:spTree>
    <p:extLst>
      <p:ext uri="{BB962C8B-B14F-4D97-AF65-F5344CB8AC3E}">
        <p14:creationId xmlns:p14="http://schemas.microsoft.com/office/powerpoint/2010/main" val="84987021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AE263D45-05DF-E442-A010-83176D539AF5}"/>
              </a:ext>
            </a:extLst>
          </p:cNvPr>
          <p:cNvSpPr>
            <a:spLocks noGrp="1"/>
          </p:cNvSpPr>
          <p:nvPr>
            <p:ph type="dt" sz="half" idx="10"/>
          </p:nvPr>
        </p:nvSpPr>
        <p:spPr/>
        <p:txBody>
          <a:bodyPr/>
          <a:lstStyle>
            <a:lvl1pPr>
              <a:defRPr/>
            </a:lvl1pPr>
          </a:lstStyle>
          <a:p>
            <a:pPr>
              <a:defRPr/>
            </a:pPr>
            <a:fld id="{61906107-DF32-6F48-AB08-601F6D8385A9}" type="datetimeFigureOut">
              <a:rPr lang="es-ES"/>
              <a:pPr>
                <a:defRPr/>
              </a:pPr>
              <a:t>27/10/18</a:t>
            </a:fld>
            <a:endParaRPr lang="es-ES"/>
          </a:p>
        </p:txBody>
      </p:sp>
      <p:sp>
        <p:nvSpPr>
          <p:cNvPr id="4" name="4 Marcador de pie de página">
            <a:extLst>
              <a:ext uri="{FF2B5EF4-FFF2-40B4-BE49-F238E27FC236}">
                <a16:creationId xmlns:a16="http://schemas.microsoft.com/office/drawing/2014/main" id="{35D702F0-4D9B-6A40-A4ED-8A119132F52D}"/>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A1E55C0-FA6A-F142-BEC9-5EC026204D4C}"/>
              </a:ext>
            </a:extLst>
          </p:cNvPr>
          <p:cNvSpPr>
            <a:spLocks noGrp="1"/>
          </p:cNvSpPr>
          <p:nvPr>
            <p:ph type="sldNum" sz="quarter" idx="12"/>
          </p:nvPr>
        </p:nvSpPr>
        <p:spPr/>
        <p:txBody>
          <a:bodyPr/>
          <a:lstStyle>
            <a:lvl1pPr>
              <a:defRPr/>
            </a:lvl1pPr>
          </a:lstStyle>
          <a:p>
            <a:fld id="{AC7739B9-7B0B-724E-9051-83422099F3A4}" type="slidenum">
              <a:rPr lang="es-ES" altLang="es-ES"/>
              <a:pPr/>
              <a:t>‹Nº›</a:t>
            </a:fld>
            <a:endParaRPr lang="es-ES" altLang="es-ES"/>
          </a:p>
        </p:txBody>
      </p:sp>
    </p:spTree>
    <p:extLst>
      <p:ext uri="{BB962C8B-B14F-4D97-AF65-F5344CB8AC3E}">
        <p14:creationId xmlns:p14="http://schemas.microsoft.com/office/powerpoint/2010/main" val="159210884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3127CB5-2D13-1F4C-A056-B3DC54472500}"/>
              </a:ext>
            </a:extLst>
          </p:cNvPr>
          <p:cNvSpPr>
            <a:spLocks noGrp="1"/>
          </p:cNvSpPr>
          <p:nvPr>
            <p:ph type="dt" sz="half" idx="10"/>
          </p:nvPr>
        </p:nvSpPr>
        <p:spPr/>
        <p:txBody>
          <a:bodyPr/>
          <a:lstStyle>
            <a:lvl1pPr>
              <a:defRPr/>
            </a:lvl1pPr>
          </a:lstStyle>
          <a:p>
            <a:pPr>
              <a:defRPr/>
            </a:pPr>
            <a:fld id="{EFB03D96-D33B-8E44-8E1B-D4901C1DE853}" type="datetimeFigureOut">
              <a:rPr lang="es-ES"/>
              <a:pPr>
                <a:defRPr/>
              </a:pPr>
              <a:t>27/10/18</a:t>
            </a:fld>
            <a:endParaRPr lang="es-ES"/>
          </a:p>
        </p:txBody>
      </p:sp>
      <p:sp>
        <p:nvSpPr>
          <p:cNvPr id="3" name="4 Marcador de pie de página">
            <a:extLst>
              <a:ext uri="{FF2B5EF4-FFF2-40B4-BE49-F238E27FC236}">
                <a16:creationId xmlns:a16="http://schemas.microsoft.com/office/drawing/2014/main" id="{60DFCCFA-D3C0-2440-95D6-05D0DCAC0C35}"/>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D44ADA51-10A8-FE45-8A46-CF327808FB29}"/>
              </a:ext>
            </a:extLst>
          </p:cNvPr>
          <p:cNvSpPr>
            <a:spLocks noGrp="1"/>
          </p:cNvSpPr>
          <p:nvPr>
            <p:ph type="sldNum" sz="quarter" idx="12"/>
          </p:nvPr>
        </p:nvSpPr>
        <p:spPr/>
        <p:txBody>
          <a:bodyPr/>
          <a:lstStyle>
            <a:lvl1pPr>
              <a:defRPr/>
            </a:lvl1pPr>
          </a:lstStyle>
          <a:p>
            <a:fld id="{A83B376A-BE81-194D-9DB7-032F90696E05}" type="slidenum">
              <a:rPr lang="es-ES" altLang="es-ES"/>
              <a:pPr/>
              <a:t>‹Nº›</a:t>
            </a:fld>
            <a:endParaRPr lang="es-ES" altLang="es-ES"/>
          </a:p>
        </p:txBody>
      </p:sp>
    </p:spTree>
    <p:extLst>
      <p:ext uri="{BB962C8B-B14F-4D97-AF65-F5344CB8AC3E}">
        <p14:creationId xmlns:p14="http://schemas.microsoft.com/office/powerpoint/2010/main" val="9145827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E23AEF8-35AE-1147-B4E1-E291A4A79A0C}"/>
              </a:ext>
            </a:extLst>
          </p:cNvPr>
          <p:cNvSpPr>
            <a:spLocks noGrp="1"/>
          </p:cNvSpPr>
          <p:nvPr>
            <p:ph type="dt" sz="half" idx="10"/>
          </p:nvPr>
        </p:nvSpPr>
        <p:spPr/>
        <p:txBody>
          <a:bodyPr/>
          <a:lstStyle>
            <a:lvl1pPr>
              <a:defRPr/>
            </a:lvl1pPr>
          </a:lstStyle>
          <a:p>
            <a:pPr>
              <a:defRPr/>
            </a:pPr>
            <a:fld id="{928D770C-B9E6-6440-845F-DA9C16564A45}" type="datetimeFigureOut">
              <a:rPr lang="es-ES"/>
              <a:pPr>
                <a:defRPr/>
              </a:pPr>
              <a:t>27/10/18</a:t>
            </a:fld>
            <a:endParaRPr lang="es-ES"/>
          </a:p>
        </p:txBody>
      </p:sp>
      <p:sp>
        <p:nvSpPr>
          <p:cNvPr id="6" name="4 Marcador de pie de página">
            <a:extLst>
              <a:ext uri="{FF2B5EF4-FFF2-40B4-BE49-F238E27FC236}">
                <a16:creationId xmlns:a16="http://schemas.microsoft.com/office/drawing/2014/main" id="{070D0B6B-5860-F34C-A89B-2D37F3A42194}"/>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FEE37FB-6EDC-B34D-97B3-A009C976D6CB}"/>
              </a:ext>
            </a:extLst>
          </p:cNvPr>
          <p:cNvSpPr>
            <a:spLocks noGrp="1"/>
          </p:cNvSpPr>
          <p:nvPr>
            <p:ph type="sldNum" sz="quarter" idx="12"/>
          </p:nvPr>
        </p:nvSpPr>
        <p:spPr/>
        <p:txBody>
          <a:bodyPr/>
          <a:lstStyle>
            <a:lvl1pPr>
              <a:defRPr/>
            </a:lvl1pPr>
          </a:lstStyle>
          <a:p>
            <a:fld id="{BE4C4543-A634-2142-AA60-DEDC00CC79DC}" type="slidenum">
              <a:rPr lang="es-ES" altLang="es-ES"/>
              <a:pPr/>
              <a:t>‹Nº›</a:t>
            </a:fld>
            <a:endParaRPr lang="es-ES" altLang="es-ES"/>
          </a:p>
        </p:txBody>
      </p:sp>
    </p:spTree>
    <p:extLst>
      <p:ext uri="{BB962C8B-B14F-4D97-AF65-F5344CB8AC3E}">
        <p14:creationId xmlns:p14="http://schemas.microsoft.com/office/powerpoint/2010/main" val="85509659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CF45208-512E-D04A-BAC0-D6357E54E690}"/>
              </a:ext>
            </a:extLst>
          </p:cNvPr>
          <p:cNvSpPr>
            <a:spLocks noGrp="1"/>
          </p:cNvSpPr>
          <p:nvPr>
            <p:ph type="dt" sz="half" idx="10"/>
          </p:nvPr>
        </p:nvSpPr>
        <p:spPr/>
        <p:txBody>
          <a:bodyPr/>
          <a:lstStyle>
            <a:lvl1pPr>
              <a:defRPr/>
            </a:lvl1pPr>
          </a:lstStyle>
          <a:p>
            <a:pPr>
              <a:defRPr/>
            </a:pPr>
            <a:fld id="{8597638E-C540-3548-81B6-97D7B3A47F61}" type="datetimeFigureOut">
              <a:rPr lang="es-ES"/>
              <a:pPr>
                <a:defRPr/>
              </a:pPr>
              <a:t>27/10/18</a:t>
            </a:fld>
            <a:endParaRPr lang="es-ES"/>
          </a:p>
        </p:txBody>
      </p:sp>
      <p:sp>
        <p:nvSpPr>
          <p:cNvPr id="6" name="4 Marcador de pie de página">
            <a:extLst>
              <a:ext uri="{FF2B5EF4-FFF2-40B4-BE49-F238E27FC236}">
                <a16:creationId xmlns:a16="http://schemas.microsoft.com/office/drawing/2014/main" id="{02A197A3-C45A-B24D-ABED-ECA2A16B9E2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154D5B03-9E2D-DD4B-9753-9D8619B5AEFF}"/>
              </a:ext>
            </a:extLst>
          </p:cNvPr>
          <p:cNvSpPr>
            <a:spLocks noGrp="1"/>
          </p:cNvSpPr>
          <p:nvPr>
            <p:ph type="sldNum" sz="quarter" idx="12"/>
          </p:nvPr>
        </p:nvSpPr>
        <p:spPr/>
        <p:txBody>
          <a:bodyPr/>
          <a:lstStyle>
            <a:lvl1pPr>
              <a:defRPr/>
            </a:lvl1pPr>
          </a:lstStyle>
          <a:p>
            <a:fld id="{0F26B1C7-AB44-814F-BB5F-E05E289DA205}" type="slidenum">
              <a:rPr lang="es-ES" altLang="es-ES"/>
              <a:pPr/>
              <a:t>‹Nº›</a:t>
            </a:fld>
            <a:endParaRPr lang="es-ES" altLang="es-ES"/>
          </a:p>
        </p:txBody>
      </p:sp>
    </p:spTree>
    <p:extLst>
      <p:ext uri="{BB962C8B-B14F-4D97-AF65-F5344CB8AC3E}">
        <p14:creationId xmlns:p14="http://schemas.microsoft.com/office/powerpoint/2010/main" val="211816199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62DC2AEC-7590-0643-9C0B-5339692513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41D0DCB0-8258-8F44-B4A9-F8A3A8D12CB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7CA9FD0B-8AA6-9549-B1D4-40046F53F6F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C1BA0A-166F-9E40-998F-131AD0887593}" type="datetimeFigureOut">
              <a:rPr lang="es-ES"/>
              <a:pPr>
                <a:defRPr/>
              </a:pPr>
              <a:t>27/10/18</a:t>
            </a:fld>
            <a:endParaRPr lang="es-ES"/>
          </a:p>
        </p:txBody>
      </p:sp>
      <p:sp>
        <p:nvSpPr>
          <p:cNvPr id="5" name="4 Marcador de pie de página">
            <a:extLst>
              <a:ext uri="{FF2B5EF4-FFF2-40B4-BE49-F238E27FC236}">
                <a16:creationId xmlns:a16="http://schemas.microsoft.com/office/drawing/2014/main" id="{2B49E3F5-5D70-B84B-8D54-20A8432F33B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id="{EF8D3250-5D3D-0344-B8D4-58A6154AD0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0E929EB-BCCB-394C-B899-3E9D314E84A3}"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8710771E-3FC8-3D4D-A4F9-1CB8836FF9AD}"/>
              </a:ext>
            </a:extLst>
          </p:cNvPr>
          <p:cNvSpPr txBox="1"/>
          <p:nvPr/>
        </p:nvSpPr>
        <p:spPr>
          <a:xfrm>
            <a:off x="285750" y="0"/>
            <a:ext cx="8858250" cy="2124075"/>
          </a:xfrm>
          <a:prstGeom prst="rect">
            <a:avLst/>
          </a:prstGeom>
          <a:noFill/>
          <a:ln>
            <a:noFill/>
          </a:ln>
        </p:spPr>
        <p:txBody>
          <a:bodyPr>
            <a:spAutoFit/>
          </a:bodyPr>
          <a:lstStyle/>
          <a:p>
            <a:pPr algn="ctr" fontAlgn="auto">
              <a:spcBef>
                <a:spcPts val="0"/>
              </a:spcBef>
              <a:spcAft>
                <a:spcPts val="0"/>
              </a:spcAft>
              <a:defRPr/>
            </a:pPr>
            <a:r>
              <a:rPr lang="es-ES" sz="4400" b="1" cap="small" dirty="0">
                <a:solidFill>
                  <a:srgbClr val="0070C0"/>
                </a:solidFill>
                <a:latin typeface="Book Antiqua" pitchFamily="18" charset="0"/>
              </a:rPr>
              <a:t>Consagración Total de Esclavitud a Jesucristo  por medio de María</a:t>
            </a:r>
          </a:p>
        </p:txBody>
      </p:sp>
      <p:pic>
        <p:nvPicPr>
          <p:cNvPr id="2055" name="Picture 7" descr="E:\San GABRIEL\DiscoG\Mis imágenes\iconos sueltos\coronacion.jpg">
            <a:extLst>
              <a:ext uri="{FF2B5EF4-FFF2-40B4-BE49-F238E27FC236}">
                <a16:creationId xmlns:a16="http://schemas.microsoft.com/office/drawing/2014/main" id="{DE9AFACE-E421-D144-B263-6FBE62E6F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357438"/>
            <a:ext cx="3557587" cy="4243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p:cTn id="12" dur="1000" fill="hold"/>
                                        <p:tgtEl>
                                          <p:spTgt spid="2055"/>
                                        </p:tgtEl>
                                        <p:attrNameLst>
                                          <p:attrName>ppt_w</p:attrName>
                                        </p:attrNameLst>
                                      </p:cBhvr>
                                      <p:tavLst>
                                        <p:tav tm="0">
                                          <p:val>
                                            <p:strVal val="#ppt_w*0.70"/>
                                          </p:val>
                                        </p:tav>
                                        <p:tav tm="100000">
                                          <p:val>
                                            <p:strVal val="#ppt_w"/>
                                          </p:val>
                                        </p:tav>
                                      </p:tavLst>
                                    </p:anim>
                                    <p:anim calcmode="lin" valueType="num">
                                      <p:cBhvr>
                                        <p:cTn id="13" dur="1000" fill="hold"/>
                                        <p:tgtEl>
                                          <p:spTgt spid="2055"/>
                                        </p:tgtEl>
                                        <p:attrNameLst>
                                          <p:attrName>ppt_h</p:attrName>
                                        </p:attrNameLst>
                                      </p:cBhvr>
                                      <p:tavLst>
                                        <p:tav tm="0">
                                          <p:val>
                                            <p:strVal val="#ppt_h"/>
                                          </p:val>
                                        </p:tav>
                                        <p:tav tm="100000">
                                          <p:val>
                                            <p:strVal val="#ppt_h"/>
                                          </p:val>
                                        </p:tav>
                                      </p:tavLst>
                                    </p:anim>
                                    <p:animEffect transition="in" filter="fade">
                                      <p:cBhvr>
                                        <p:cTn id="14"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74_mid">
            <a:extLst>
              <a:ext uri="{FF2B5EF4-FFF2-40B4-BE49-F238E27FC236}">
                <a16:creationId xmlns:a16="http://schemas.microsoft.com/office/drawing/2014/main" id="{256A1A5D-5E81-9F4C-A1CE-40480C772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928688"/>
            <a:ext cx="4757737" cy="53959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3000"/>
                                        <p:tgtEl>
                                          <p:spTgt spid="2"/>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2467AF98-CE70-F848-AF06-33987258E740}"/>
              </a:ext>
            </a:extLst>
          </p:cNvPr>
          <p:cNvSpPr txBox="1"/>
          <p:nvPr/>
        </p:nvSpPr>
        <p:spPr>
          <a:xfrm>
            <a:off x="928688" y="0"/>
            <a:ext cx="6572250" cy="646113"/>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Es camino fácil</a:t>
            </a:r>
          </a:p>
        </p:txBody>
      </p:sp>
      <p:sp>
        <p:nvSpPr>
          <p:cNvPr id="3" name="2 CuadroTexto">
            <a:extLst>
              <a:ext uri="{FF2B5EF4-FFF2-40B4-BE49-F238E27FC236}">
                <a16:creationId xmlns:a16="http://schemas.microsoft.com/office/drawing/2014/main" id="{DAF9F66E-0C83-1848-A656-1E6D12290618}"/>
              </a:ext>
            </a:extLst>
          </p:cNvPr>
          <p:cNvSpPr txBox="1">
            <a:spLocks noChangeArrowheads="1"/>
          </p:cNvSpPr>
          <p:nvPr/>
        </p:nvSpPr>
        <p:spPr bwMode="auto">
          <a:xfrm>
            <a:off x="4071938" y="857250"/>
            <a:ext cx="4786312" cy="5170488"/>
          </a:xfrm>
          <a:prstGeom prst="rect">
            <a:avLst/>
          </a:prstGeom>
          <a:noFill/>
          <a:ln w="9525">
            <a:noFill/>
            <a:miter lim="800000"/>
            <a:headEnd/>
            <a:tailEnd/>
          </a:ln>
        </p:spPr>
        <p:txBody>
          <a:bodyPr>
            <a:spAutoFit/>
          </a:bodyPr>
          <a:lstStyle/>
          <a:p>
            <a:pPr algn="ctr">
              <a:defRPr/>
            </a:pPr>
            <a:r>
              <a:rPr lang="es-ES" sz="2200" b="1" i="1" dirty="0">
                <a:solidFill>
                  <a:schemeClr val="accent6">
                    <a:lumMod val="75000"/>
                  </a:schemeClr>
                </a:solidFill>
                <a:latin typeface="Book Antiqua" pitchFamily="18" charset="0"/>
              </a:rPr>
              <a:t>Es el camino abierto por Jesucristo al venir a nosotros y en el que no hay obstáculos para llegar a El. </a:t>
            </a:r>
            <a:r>
              <a:rPr lang="es-ES" sz="2200" i="1" dirty="0">
                <a:latin typeface="Book Antiqua" pitchFamily="18" charset="0"/>
              </a:rPr>
              <a:t>Ciertamente que se puede llegar a Jesucristo por otros caminos. Pero en ellos se encuentran cruces más numerosas, muertes extrañas y dificultades apenas superables; será necesario pasar por noches obscuras, temibles combates y agonía, escarpadas montañas, punzantes espinas y espantosos desiertos</a:t>
            </a:r>
            <a:r>
              <a:rPr lang="es-ES" sz="2200" i="1" dirty="0">
                <a:solidFill>
                  <a:schemeClr val="accent6">
                    <a:lumMod val="75000"/>
                  </a:schemeClr>
                </a:solidFill>
                <a:latin typeface="Book Antiqua" pitchFamily="18" charset="0"/>
              </a:rPr>
              <a:t>. Pero, por el camino de María se avanza más suave y tranquilamente. </a:t>
            </a:r>
          </a:p>
          <a:p>
            <a:pPr>
              <a:defRPr/>
            </a:pPr>
            <a:endParaRPr lang="es-ES" sz="2200" dirty="0">
              <a:latin typeface="Arial" charset="0"/>
            </a:endParaRPr>
          </a:p>
        </p:txBody>
      </p:sp>
      <p:pic>
        <p:nvPicPr>
          <p:cNvPr id="10245" name="Picture 5" descr="E:\San GABRIEL\DiscoG\Mis imágenes\icinos varios\Icon%20of%20Our%20Lady%20of%20Mount%20Carmel.jpg">
            <a:extLst>
              <a:ext uri="{FF2B5EF4-FFF2-40B4-BE49-F238E27FC236}">
                <a16:creationId xmlns:a16="http://schemas.microsoft.com/office/drawing/2014/main" id="{CE4956E3-AD79-1A4F-986F-9BB44C5C3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28750"/>
            <a:ext cx="340360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3000" fill="hold"/>
                                        <p:tgtEl>
                                          <p:spTgt spid="10245"/>
                                        </p:tgtEl>
                                        <p:attrNameLst>
                                          <p:attrName>ppt_w</p:attrName>
                                        </p:attrNameLst>
                                      </p:cBhvr>
                                      <p:tavLst>
                                        <p:tav tm="0">
                                          <p:val>
                                            <p:strVal val="#ppt_w*0.70"/>
                                          </p:val>
                                        </p:tav>
                                        <p:tav tm="100000">
                                          <p:val>
                                            <p:strVal val="#ppt_w"/>
                                          </p:val>
                                        </p:tav>
                                      </p:tavLst>
                                    </p:anim>
                                    <p:anim calcmode="lin" valueType="num">
                                      <p:cBhvr>
                                        <p:cTn id="8" dur="3000" fill="hold"/>
                                        <p:tgtEl>
                                          <p:spTgt spid="10245"/>
                                        </p:tgtEl>
                                        <p:attrNameLst>
                                          <p:attrName>ppt_h</p:attrName>
                                        </p:attrNameLst>
                                      </p:cBhvr>
                                      <p:tavLst>
                                        <p:tav tm="0">
                                          <p:val>
                                            <p:strVal val="#ppt_h"/>
                                          </p:val>
                                        </p:tav>
                                        <p:tav tm="100000">
                                          <p:val>
                                            <p:strVal val="#ppt_h"/>
                                          </p:val>
                                        </p:tav>
                                      </p:tavLst>
                                    </p:anim>
                                    <p:animEffect transition="in" filter="fade">
                                      <p:cBhvr>
                                        <p:cTn id="9" dur="3000"/>
                                        <p:tgtEl>
                                          <p:spTgt spid="10245"/>
                                        </p:tgtEl>
                                      </p:cBhvr>
                                    </p:animEffect>
                                  </p:childTnLst>
                                </p:cTn>
                              </p:par>
                            </p:childTnLst>
                          </p:cTn>
                        </p:par>
                        <p:par>
                          <p:cTn id="10" fill="hold" nodeType="afterGroup">
                            <p:stCondLst>
                              <p:cond delay="3000"/>
                            </p:stCondLst>
                            <p:childTnLst>
                              <p:par>
                                <p:cTn id="11" presetID="4" presetClass="entr" presetSubtype="3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2000"/>
                                        <p:tgtEl>
                                          <p:spTgt spid="2"/>
                                        </p:tgtEl>
                                      </p:cBhvr>
                                    </p:animEffect>
                                  </p:childTnLst>
                                </p:cTn>
                              </p:par>
                            </p:childTnLst>
                          </p:cTn>
                        </p:par>
                        <p:par>
                          <p:cTn id="14" fill="hold" nodeType="afterGroup">
                            <p:stCondLst>
                              <p:cond delay="5000"/>
                            </p:stCondLst>
                            <p:childTnLst>
                              <p:par>
                                <p:cTn id="15" presetID="8" presetClass="entr" presetSubtype="3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ou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49A2E6E2-00D1-004A-9F98-E358CB4030DD}"/>
              </a:ext>
            </a:extLst>
          </p:cNvPr>
          <p:cNvSpPr txBox="1"/>
          <p:nvPr/>
        </p:nvSpPr>
        <p:spPr>
          <a:xfrm>
            <a:off x="4500563" y="3143250"/>
            <a:ext cx="4214812" cy="3140075"/>
          </a:xfrm>
          <a:prstGeom prst="rect">
            <a:avLst/>
          </a:prstGeom>
          <a:noFill/>
        </p:spPr>
        <p:txBody>
          <a:bodyPr>
            <a:spAutoFit/>
          </a:bodyPr>
          <a:lstStyle/>
          <a:p>
            <a:pPr algn="ctr">
              <a:defRPr/>
            </a:pPr>
            <a:r>
              <a:rPr lang="es-ES" i="1" dirty="0">
                <a:latin typeface="Book Antiqua" pitchFamily="18" charset="0"/>
              </a:rPr>
              <a:t>Porque el hombre obediente y sumiso a María cantará victorias señaladas sobre todos sus enemigos. Estos, ciertamente, querrán impedirle que avance, hacerle retroceder o caer, pero </a:t>
            </a:r>
            <a:r>
              <a:rPr lang="es-ES" b="1" i="1" dirty="0">
                <a:solidFill>
                  <a:schemeClr val="accent6">
                    <a:lumMod val="75000"/>
                  </a:schemeClr>
                </a:solidFill>
                <a:latin typeface="Book Antiqua" pitchFamily="18" charset="0"/>
              </a:rPr>
              <a:t>con el apoyo, auxilio y dirección de María, sin caer, retroceder ni detenerse avanzará a pasos agigantados hacia Jesucristo </a:t>
            </a:r>
            <a:r>
              <a:rPr lang="es-ES" i="1" dirty="0">
                <a:latin typeface="Book Antiqua" pitchFamily="18" charset="0"/>
              </a:rPr>
              <a:t>por el mismo camino por el que está escrito que Jesús vino a nosotros a pasos de gigante y en corto tiempo.”</a:t>
            </a:r>
          </a:p>
        </p:txBody>
      </p:sp>
      <p:sp>
        <p:nvSpPr>
          <p:cNvPr id="3" name="2 CuadroTexto">
            <a:extLst>
              <a:ext uri="{FF2B5EF4-FFF2-40B4-BE49-F238E27FC236}">
                <a16:creationId xmlns:a16="http://schemas.microsoft.com/office/drawing/2014/main" id="{EF31A986-A5AE-C641-8DFF-D61D81E5EE85}"/>
              </a:ext>
            </a:extLst>
          </p:cNvPr>
          <p:cNvSpPr txBox="1"/>
          <p:nvPr/>
        </p:nvSpPr>
        <p:spPr>
          <a:xfrm>
            <a:off x="928688" y="0"/>
            <a:ext cx="6572250" cy="646113"/>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Es camino corto</a:t>
            </a:r>
          </a:p>
        </p:txBody>
      </p:sp>
      <p:pic>
        <p:nvPicPr>
          <p:cNvPr id="4" name="3 Imagen" descr="anunc.jpg">
            <a:extLst>
              <a:ext uri="{FF2B5EF4-FFF2-40B4-BE49-F238E27FC236}">
                <a16:creationId xmlns:a16="http://schemas.microsoft.com/office/drawing/2014/main" id="{FD3DDD76-22C5-6946-8353-E464096B21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857250"/>
            <a:ext cx="3978275" cy="571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id="{66A0DDBF-1AC7-EC4D-A05C-93705964CE9C}"/>
              </a:ext>
            </a:extLst>
          </p:cNvPr>
          <p:cNvSpPr txBox="1"/>
          <p:nvPr/>
        </p:nvSpPr>
        <p:spPr>
          <a:xfrm>
            <a:off x="4643438" y="928688"/>
            <a:ext cx="4143375" cy="1754187"/>
          </a:xfrm>
          <a:prstGeom prst="rect">
            <a:avLst/>
          </a:prstGeom>
          <a:noFill/>
        </p:spPr>
        <p:txBody>
          <a:bodyPr>
            <a:spAutoFit/>
          </a:bodyPr>
          <a:lstStyle/>
          <a:p>
            <a:pPr algn="ctr">
              <a:defRPr/>
            </a:pPr>
            <a:r>
              <a:rPr lang="es-ES" i="1" dirty="0">
                <a:latin typeface="Book Antiqua" pitchFamily="18" charset="0"/>
              </a:rPr>
              <a:t>“Esta devoción a la </a:t>
            </a:r>
            <a:r>
              <a:rPr lang="es-ES" i="1" dirty="0" err="1">
                <a:latin typeface="Book Antiqua" pitchFamily="18" charset="0"/>
              </a:rPr>
              <a:t>Sma</a:t>
            </a:r>
            <a:r>
              <a:rPr lang="es-ES" i="1" dirty="0">
                <a:latin typeface="Book Antiqua" pitchFamily="18" charset="0"/>
              </a:rPr>
              <a:t>. Virgen es camino corto para encontrar a Jesucristo. Sea </a:t>
            </a:r>
            <a:r>
              <a:rPr lang="es-ES" b="1" i="1" dirty="0">
                <a:solidFill>
                  <a:schemeClr val="accent6">
                    <a:lumMod val="75000"/>
                  </a:schemeClr>
                </a:solidFill>
                <a:latin typeface="Book Antiqua" pitchFamily="18" charset="0"/>
              </a:rPr>
              <a:t>porque en él nadie se extravía, sea porque como acabo de decir se avanza por él con mayor gusto y facilidad </a:t>
            </a:r>
            <a:r>
              <a:rPr lang="es-ES" i="1" dirty="0">
                <a:latin typeface="Book Antiqua" pitchFamily="18" charset="0"/>
              </a:rPr>
              <a:t>y, por consiguiente, con mayor rapidez.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8"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5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nodeType="afterGroup">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977D53F6-D91E-544C-88E0-92E3177244C2}"/>
              </a:ext>
            </a:extLst>
          </p:cNvPr>
          <p:cNvSpPr txBox="1"/>
          <p:nvPr/>
        </p:nvSpPr>
        <p:spPr>
          <a:xfrm>
            <a:off x="4214813" y="1214438"/>
            <a:ext cx="4714875" cy="1938337"/>
          </a:xfrm>
          <a:prstGeom prst="rect">
            <a:avLst/>
          </a:prstGeom>
          <a:noFill/>
        </p:spPr>
        <p:txBody>
          <a:bodyPr>
            <a:spAutoFit/>
          </a:bodyPr>
          <a:lstStyle/>
          <a:p>
            <a:pPr algn="ctr">
              <a:defRPr/>
            </a:pPr>
            <a:r>
              <a:rPr lang="es-ES" sz="2000" dirty="0">
                <a:latin typeface="Book Antiqua" pitchFamily="18" charset="0"/>
              </a:rPr>
              <a:t>Porque María es la más perfecta y santa de las puras creaturas y </a:t>
            </a:r>
            <a:r>
              <a:rPr lang="es-ES" sz="2000" b="1" dirty="0">
                <a:solidFill>
                  <a:schemeClr val="accent6">
                    <a:lumMod val="75000"/>
                  </a:schemeClr>
                </a:solidFill>
                <a:latin typeface="Book Antiqua" pitchFamily="18" charset="0"/>
              </a:rPr>
              <a:t>Jesucristo que ha venido a nosotros de la manera más perfecta, no tomó otro camino para viaje tan grande y admirable que María. </a:t>
            </a:r>
          </a:p>
        </p:txBody>
      </p:sp>
      <p:sp>
        <p:nvSpPr>
          <p:cNvPr id="3" name="2 CuadroTexto">
            <a:extLst>
              <a:ext uri="{FF2B5EF4-FFF2-40B4-BE49-F238E27FC236}">
                <a16:creationId xmlns:a16="http://schemas.microsoft.com/office/drawing/2014/main" id="{C87BE6E9-E0F0-1840-BF75-3050358AFADD}"/>
              </a:ext>
            </a:extLst>
          </p:cNvPr>
          <p:cNvSpPr txBox="1"/>
          <p:nvPr/>
        </p:nvSpPr>
        <p:spPr>
          <a:xfrm>
            <a:off x="928688" y="0"/>
            <a:ext cx="6572250" cy="646113"/>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Es camino perfecto</a:t>
            </a:r>
          </a:p>
        </p:txBody>
      </p:sp>
      <p:pic>
        <p:nvPicPr>
          <p:cNvPr id="4" name="3 Imagen" descr="icono virgen.jpg">
            <a:extLst>
              <a:ext uri="{FF2B5EF4-FFF2-40B4-BE49-F238E27FC236}">
                <a16:creationId xmlns:a16="http://schemas.microsoft.com/office/drawing/2014/main" id="{B3700BD0-DD34-AB47-B54A-834EE1344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0"/>
            <a:ext cx="3889375" cy="4429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id="{D04DD6C2-43BD-9043-85DD-0C9ADF93D505}"/>
              </a:ext>
            </a:extLst>
          </p:cNvPr>
          <p:cNvSpPr txBox="1"/>
          <p:nvPr/>
        </p:nvSpPr>
        <p:spPr>
          <a:xfrm>
            <a:off x="4643438" y="3643313"/>
            <a:ext cx="3929062" cy="2586037"/>
          </a:xfrm>
          <a:prstGeom prst="rect">
            <a:avLst/>
          </a:prstGeom>
          <a:noFill/>
        </p:spPr>
        <p:txBody>
          <a:bodyPr>
            <a:spAutoFit/>
          </a:bodyPr>
          <a:lstStyle/>
          <a:p>
            <a:pPr algn="ctr">
              <a:defRPr/>
            </a:pPr>
            <a:r>
              <a:rPr lang="es-ES" dirty="0">
                <a:latin typeface="Book Antiqua" pitchFamily="18" charset="0"/>
              </a:rPr>
              <a:t>El Altísimo descendió de manera perfecta y divina hasta nosotros por medio de la humilde María, sin perder nada de su divinidad ni santidad. </a:t>
            </a:r>
            <a:r>
              <a:rPr lang="es-ES" b="1" dirty="0">
                <a:solidFill>
                  <a:schemeClr val="accent6">
                    <a:lumMod val="75000"/>
                  </a:schemeClr>
                </a:solidFill>
                <a:latin typeface="Book Antiqua" pitchFamily="18" charset="0"/>
              </a:rPr>
              <a:t>Del mismo modo, deben subir los pequeñuelos hasta el Altísimo perfecta y divinamente y sin temor alguno, a través de María. </a:t>
            </a:r>
          </a:p>
          <a:p>
            <a:pPr>
              <a:defRPr/>
            </a:pPr>
            <a:endParaRPr lang="es-ES" dirty="0">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0"/>
                                        <p:tgtEl>
                                          <p:spTgt spid="4"/>
                                        </p:tgtEl>
                                      </p:cBhvr>
                                    </p:animEffect>
                                  </p:childTnLst>
                                </p:cTn>
                              </p:par>
                              <p:par>
                                <p:cTn id="12" presetID="8" presetClass="entr" presetSubtype="32"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out)">
                                      <p:cBhvr>
                                        <p:cTn id="14" dur="2000"/>
                                        <p:tgtEl>
                                          <p:spTgt spid="2"/>
                                        </p:tgtEl>
                                      </p:cBhvr>
                                    </p:animEffect>
                                  </p:childTnLst>
                                </p:cTn>
                              </p:par>
                            </p:childTnLst>
                          </p:cTn>
                        </p:par>
                        <p:par>
                          <p:cTn id="15" fill="hold" nodeType="afterGroup">
                            <p:stCondLst>
                              <p:cond delay="7000"/>
                            </p:stCondLst>
                            <p:childTnLst>
                              <p:par>
                                <p:cTn id="16" presetID="8" presetClass="entr" presetSubtype="3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ou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612166E1-031C-6447-BF10-7EB62ED7CD3C}"/>
              </a:ext>
            </a:extLst>
          </p:cNvPr>
          <p:cNvSpPr txBox="1"/>
          <p:nvPr/>
        </p:nvSpPr>
        <p:spPr>
          <a:xfrm>
            <a:off x="928688" y="0"/>
            <a:ext cx="6572250" cy="646113"/>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Es camino seguro</a:t>
            </a:r>
          </a:p>
        </p:txBody>
      </p:sp>
      <p:sp>
        <p:nvSpPr>
          <p:cNvPr id="3" name="2 CuadroTexto">
            <a:extLst>
              <a:ext uri="{FF2B5EF4-FFF2-40B4-BE49-F238E27FC236}">
                <a16:creationId xmlns:a16="http://schemas.microsoft.com/office/drawing/2014/main" id="{816A97D2-DAE8-1647-94DC-5E6D6FBC215E}"/>
              </a:ext>
            </a:extLst>
          </p:cNvPr>
          <p:cNvSpPr txBox="1">
            <a:spLocks noChangeArrowheads="1"/>
          </p:cNvSpPr>
          <p:nvPr/>
        </p:nvSpPr>
        <p:spPr bwMode="auto">
          <a:xfrm>
            <a:off x="357188" y="571500"/>
            <a:ext cx="764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a:solidFill>
                  <a:srgbClr val="0070C0"/>
                </a:solidFill>
                <a:latin typeface="Book Antiqua" panose="02040602050305030304" pitchFamily="18" charset="0"/>
              </a:rPr>
              <a:t>San Luis coloca una larga lista de quienes han  enseñado y practicado esta devoción ya antes y luego agrega:</a:t>
            </a:r>
          </a:p>
        </p:txBody>
      </p:sp>
      <p:sp>
        <p:nvSpPr>
          <p:cNvPr id="4" name="3 CuadroTexto">
            <a:extLst>
              <a:ext uri="{FF2B5EF4-FFF2-40B4-BE49-F238E27FC236}">
                <a16:creationId xmlns:a16="http://schemas.microsoft.com/office/drawing/2014/main" id="{8991608D-C99C-BF43-A683-1D7C4D942E26}"/>
              </a:ext>
            </a:extLst>
          </p:cNvPr>
          <p:cNvSpPr txBox="1">
            <a:spLocks noChangeArrowheads="1"/>
          </p:cNvSpPr>
          <p:nvPr/>
        </p:nvSpPr>
        <p:spPr bwMode="auto">
          <a:xfrm>
            <a:off x="0" y="1928813"/>
            <a:ext cx="5214938" cy="1200150"/>
          </a:xfrm>
          <a:prstGeom prst="rect">
            <a:avLst/>
          </a:prstGeom>
          <a:noFill/>
          <a:ln w="9525">
            <a:noFill/>
            <a:miter lim="800000"/>
            <a:headEnd/>
            <a:tailEnd/>
          </a:ln>
        </p:spPr>
        <p:txBody>
          <a:bodyPr>
            <a:spAutoFit/>
          </a:bodyPr>
          <a:lstStyle/>
          <a:p>
            <a:pPr algn="ctr">
              <a:defRPr/>
            </a:pPr>
            <a:r>
              <a:rPr lang="es-ES" dirty="0">
                <a:latin typeface="Book Antiqua" pitchFamily="18" charset="0"/>
              </a:rPr>
              <a:t>Efectivamente </a:t>
            </a:r>
            <a:r>
              <a:rPr lang="es-ES" b="1" dirty="0">
                <a:solidFill>
                  <a:schemeClr val="accent6">
                    <a:lumMod val="75000"/>
                  </a:schemeClr>
                </a:solidFill>
                <a:latin typeface="Book Antiqua" pitchFamily="18" charset="0"/>
              </a:rPr>
              <a:t>el oficio de la </a:t>
            </a:r>
            <a:r>
              <a:rPr lang="es-ES" b="1" dirty="0" err="1">
                <a:solidFill>
                  <a:schemeClr val="accent6">
                    <a:lumMod val="75000"/>
                  </a:schemeClr>
                </a:solidFill>
                <a:latin typeface="Book Antiqua" pitchFamily="18" charset="0"/>
              </a:rPr>
              <a:t>Sma</a:t>
            </a:r>
            <a:r>
              <a:rPr lang="es-ES" b="1" dirty="0">
                <a:solidFill>
                  <a:schemeClr val="accent6">
                    <a:lumMod val="75000"/>
                  </a:schemeClr>
                </a:solidFill>
                <a:latin typeface="Book Antiqua" pitchFamily="18" charset="0"/>
              </a:rPr>
              <a:t>. Virgen en conducirnos con toda seguridad a Jesucristo, </a:t>
            </a:r>
            <a:r>
              <a:rPr lang="es-ES" dirty="0">
                <a:latin typeface="Book Antiqua" pitchFamily="18" charset="0"/>
              </a:rPr>
              <a:t>así como el de Este es llevarnos al Padre con toda seguridad. </a:t>
            </a:r>
          </a:p>
        </p:txBody>
      </p:sp>
      <p:sp>
        <p:nvSpPr>
          <p:cNvPr id="5" name="4 CuadroTexto">
            <a:extLst>
              <a:ext uri="{FF2B5EF4-FFF2-40B4-BE49-F238E27FC236}">
                <a16:creationId xmlns:a16="http://schemas.microsoft.com/office/drawing/2014/main" id="{E1AA3963-A8F3-9E47-A17D-4E6D0A9E6909}"/>
              </a:ext>
            </a:extLst>
          </p:cNvPr>
          <p:cNvSpPr txBox="1">
            <a:spLocks noChangeArrowheads="1"/>
          </p:cNvSpPr>
          <p:nvPr/>
        </p:nvSpPr>
        <p:spPr bwMode="auto">
          <a:xfrm>
            <a:off x="0" y="3857625"/>
            <a:ext cx="5214938" cy="2032000"/>
          </a:xfrm>
          <a:prstGeom prst="rect">
            <a:avLst/>
          </a:prstGeom>
          <a:noFill/>
          <a:ln w="9525">
            <a:noFill/>
            <a:miter lim="800000"/>
            <a:headEnd/>
            <a:tailEnd/>
          </a:ln>
        </p:spPr>
        <p:txBody>
          <a:bodyPr>
            <a:spAutoFit/>
          </a:bodyPr>
          <a:lstStyle/>
          <a:p>
            <a:pPr algn="ctr">
              <a:defRPr/>
            </a:pPr>
            <a:r>
              <a:rPr lang="es-ES" b="1" dirty="0">
                <a:solidFill>
                  <a:schemeClr val="accent6">
                    <a:lumMod val="75000"/>
                  </a:schemeClr>
                </a:solidFill>
                <a:latin typeface="Book Antiqua" pitchFamily="18" charset="0"/>
              </a:rPr>
              <a:t>No se engañen, pues, las personas espirituales creyendo falsamente que María les impida llegar a la unión con Dios. </a:t>
            </a:r>
            <a:r>
              <a:rPr lang="es-ES" dirty="0">
                <a:latin typeface="Book Antiqua" pitchFamily="18" charset="0"/>
              </a:rPr>
              <a:t>Porque, ¿será posible que la que halló gracia delante de Dios para todo el mundo en general y para cada uno en particular, estorbe a las almas alcanzar la inestimable gracia de la unión con Jesucristo? </a:t>
            </a:r>
          </a:p>
        </p:txBody>
      </p:sp>
      <p:pic>
        <p:nvPicPr>
          <p:cNvPr id="13319" name="Picture 7" descr="E:\San GABRIEL\DiscoG\Mis imágenes\advocaciones  (3)marianas\lguadaluperostro.jpg">
            <a:extLst>
              <a:ext uri="{FF2B5EF4-FFF2-40B4-BE49-F238E27FC236}">
                <a16:creationId xmlns:a16="http://schemas.microsoft.com/office/drawing/2014/main" id="{4203B201-BFBB-B94B-999F-242C7987E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785938"/>
            <a:ext cx="3048000" cy="355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p:cTn id="7" dur="3000" fill="hold"/>
                                        <p:tgtEl>
                                          <p:spTgt spid="13319"/>
                                        </p:tgtEl>
                                        <p:attrNameLst>
                                          <p:attrName>ppt_w</p:attrName>
                                        </p:attrNameLst>
                                      </p:cBhvr>
                                      <p:tavLst>
                                        <p:tav tm="0">
                                          <p:val>
                                            <p:fltVal val="0"/>
                                          </p:val>
                                        </p:tav>
                                        <p:tav tm="100000">
                                          <p:val>
                                            <p:strVal val="#ppt_w"/>
                                          </p:val>
                                        </p:tav>
                                      </p:tavLst>
                                    </p:anim>
                                    <p:anim calcmode="lin" valueType="num">
                                      <p:cBhvr>
                                        <p:cTn id="8" dur="3000" fill="hold"/>
                                        <p:tgtEl>
                                          <p:spTgt spid="13319"/>
                                        </p:tgtEl>
                                        <p:attrNameLst>
                                          <p:attrName>ppt_h</p:attrName>
                                        </p:attrNameLst>
                                      </p:cBhvr>
                                      <p:tavLst>
                                        <p:tav tm="0">
                                          <p:val>
                                            <p:fltVal val="0"/>
                                          </p:val>
                                        </p:tav>
                                        <p:tav tm="100000">
                                          <p:val>
                                            <p:strVal val="#ppt_h"/>
                                          </p:val>
                                        </p:tav>
                                      </p:tavLst>
                                    </p:anim>
                                    <p:animEffect transition="in" filter="fade">
                                      <p:cBhvr>
                                        <p:cTn id="9" dur="3000"/>
                                        <p:tgtEl>
                                          <p:spTgt spid="13319"/>
                                        </p:tgtEl>
                                      </p:cBhvr>
                                    </p:animEffect>
                                  </p:childTnLst>
                                </p:cTn>
                              </p:par>
                            </p:childTnLst>
                          </p:cTn>
                        </p:par>
                        <p:par>
                          <p:cTn id="10" fill="hold" nodeType="afterGroup">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5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E9EEB600-B853-834B-A37B-F6955A1A9BA2}"/>
              </a:ext>
            </a:extLst>
          </p:cNvPr>
          <p:cNvSpPr txBox="1"/>
          <p:nvPr/>
        </p:nvSpPr>
        <p:spPr>
          <a:xfrm>
            <a:off x="500063" y="285750"/>
            <a:ext cx="8643937" cy="708025"/>
          </a:xfrm>
          <a:prstGeom prst="rect">
            <a:avLst/>
          </a:prstGeom>
          <a:noFill/>
        </p:spPr>
        <p:txBody>
          <a:bodyPr>
            <a:spAutoFit/>
          </a:bodyPr>
          <a:lstStyle/>
          <a:p>
            <a:pPr algn="ctr">
              <a:defRPr/>
            </a:pPr>
            <a:r>
              <a:rPr lang="es-ES" sz="2000" b="1" dirty="0">
                <a:solidFill>
                  <a:schemeClr val="accent6">
                    <a:lumMod val="75000"/>
                  </a:schemeClr>
                </a:solidFill>
                <a:latin typeface="Book Antiqua" pitchFamily="18" charset="0"/>
              </a:rPr>
              <a:t>Un peligro del que advierte el santo son las falsas devociones y las señala: </a:t>
            </a:r>
          </a:p>
        </p:txBody>
      </p:sp>
      <p:sp>
        <p:nvSpPr>
          <p:cNvPr id="14339" name="2 CuadroTexto">
            <a:extLst>
              <a:ext uri="{FF2B5EF4-FFF2-40B4-BE49-F238E27FC236}">
                <a16:creationId xmlns:a16="http://schemas.microsoft.com/office/drawing/2014/main" id="{3A27141A-3E58-1241-B46F-6598904F055D}"/>
              </a:ext>
            </a:extLst>
          </p:cNvPr>
          <p:cNvSpPr txBox="1">
            <a:spLocks noChangeArrowheads="1"/>
          </p:cNvSpPr>
          <p:nvPr/>
        </p:nvSpPr>
        <p:spPr bwMode="auto">
          <a:xfrm>
            <a:off x="285750" y="1071563"/>
            <a:ext cx="8501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Char char="ü"/>
            </a:pPr>
            <a:r>
              <a:rPr lang="es-ES" altLang="es-ES" sz="2000">
                <a:solidFill>
                  <a:srgbClr val="0070C0"/>
                </a:solidFill>
                <a:latin typeface="Book Antiqua" panose="02040602050305030304" pitchFamily="18" charset="0"/>
              </a:rPr>
              <a:t>Devotos críticos: </a:t>
            </a:r>
            <a:r>
              <a:rPr lang="es-ES" altLang="es-ES" sz="1600">
                <a:latin typeface="Book Antiqua" panose="02040602050305030304" pitchFamily="18" charset="0"/>
              </a:rPr>
              <a:t>por lo común, sabios orgullosos, engreídos y pagados de sí mismos, que en el fondo tienen alguna devoción a la Santísima Virgen, pero critican casi todas las formas de piedad con las que las gentes sencillas honran ingenua y santamente a esta buena Madre, sólo porque no se acomodan a sus fantasías.  </a:t>
            </a:r>
          </a:p>
        </p:txBody>
      </p:sp>
      <p:sp>
        <p:nvSpPr>
          <p:cNvPr id="14340" name="3 CuadroTexto">
            <a:extLst>
              <a:ext uri="{FF2B5EF4-FFF2-40B4-BE49-F238E27FC236}">
                <a16:creationId xmlns:a16="http://schemas.microsoft.com/office/drawing/2014/main" id="{2FC6A178-AB6E-8745-9FD4-C905F7C388FF}"/>
              </a:ext>
            </a:extLst>
          </p:cNvPr>
          <p:cNvSpPr txBox="1">
            <a:spLocks noChangeArrowheads="1"/>
          </p:cNvSpPr>
          <p:nvPr/>
        </p:nvSpPr>
        <p:spPr bwMode="auto">
          <a:xfrm>
            <a:off x="3357563" y="3143250"/>
            <a:ext cx="55006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Char char="ü"/>
            </a:pPr>
            <a:r>
              <a:rPr lang="es-ES" altLang="es-ES" sz="2000">
                <a:solidFill>
                  <a:srgbClr val="0070C0"/>
                </a:solidFill>
                <a:latin typeface="Book Antiqua" panose="02040602050305030304" pitchFamily="18" charset="0"/>
              </a:rPr>
              <a:t>Devotos escrupulosos: </a:t>
            </a:r>
            <a:r>
              <a:rPr lang="es-ES" altLang="es-ES" sz="1600">
                <a:latin typeface="Book Antiqua" panose="02040602050305030304" pitchFamily="18" charset="0"/>
              </a:rPr>
              <a:t>son personas que temen deshonrar al Hijo al honrar a la Madre, rebajar al Uno al honrar a la Otra.  </a:t>
            </a:r>
          </a:p>
        </p:txBody>
      </p:sp>
      <p:sp>
        <p:nvSpPr>
          <p:cNvPr id="14341" name="4 CuadroTexto">
            <a:extLst>
              <a:ext uri="{FF2B5EF4-FFF2-40B4-BE49-F238E27FC236}">
                <a16:creationId xmlns:a16="http://schemas.microsoft.com/office/drawing/2014/main" id="{B7932756-C8B4-FC4D-8960-8D360B8735AC}"/>
              </a:ext>
            </a:extLst>
          </p:cNvPr>
          <p:cNvSpPr txBox="1">
            <a:spLocks noChangeArrowheads="1"/>
          </p:cNvSpPr>
          <p:nvPr/>
        </p:nvSpPr>
        <p:spPr bwMode="auto">
          <a:xfrm>
            <a:off x="1214438" y="5214938"/>
            <a:ext cx="657225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itchFamily="2" charset="2"/>
              <a:buChar char="ü"/>
            </a:pPr>
            <a:r>
              <a:rPr lang="es-ES" altLang="es-ES" sz="2000">
                <a:solidFill>
                  <a:srgbClr val="0070C0"/>
                </a:solidFill>
                <a:latin typeface="Book Antiqua" panose="02040602050305030304" pitchFamily="18" charset="0"/>
              </a:rPr>
              <a:t>Devotos exteriores: </a:t>
            </a:r>
            <a:r>
              <a:rPr lang="es-ES" altLang="es-ES" sz="1600">
                <a:latin typeface="Book Antiqua" panose="02040602050305030304" pitchFamily="18" charset="0"/>
              </a:rPr>
              <a:t>son personas que cifran toda su devoción a María en prácticas externas. Solo gustan de lo exterior de esta devoción, porque carecen de espíritu interior. Rezan muchos Rosarios, pero atropelladamente...</a:t>
            </a:r>
          </a:p>
        </p:txBody>
      </p:sp>
      <p:pic>
        <p:nvPicPr>
          <p:cNvPr id="7" name="6 Imagen" descr="MedallaMilagr1.gif">
            <a:extLst>
              <a:ext uri="{FF2B5EF4-FFF2-40B4-BE49-F238E27FC236}">
                <a16:creationId xmlns:a16="http://schemas.microsoft.com/office/drawing/2014/main" id="{0596E5CA-2EE9-F646-8CEA-3396C209B2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571750"/>
            <a:ext cx="1766888" cy="24050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3" presetClass="entr" presetSubtype="5"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blinds(vertical)">
                                      <p:cBhvr>
                                        <p:cTn id="11" dur="2000"/>
                                        <p:tgtEl>
                                          <p:spTgt spid="14339"/>
                                        </p:tgtEl>
                                      </p:cBhvr>
                                    </p:animEffect>
                                  </p:childTnLst>
                                </p:cTn>
                              </p:par>
                              <p:par>
                                <p:cTn id="12" presetID="8" presetClass="entr" presetSubtype="3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out)">
                                      <p:cBhvr>
                                        <p:cTn id="14" dur="2000"/>
                                        <p:tgtEl>
                                          <p:spTgt spid="7"/>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2000"/>
                                        <p:tgtEl>
                                          <p:spTgt spid="14340"/>
                                        </p:tgtEl>
                                      </p:cBhvr>
                                    </p:animEffect>
                                  </p:childTnLst>
                                </p:cTn>
                              </p:par>
                            </p:childTnLst>
                          </p:cTn>
                        </p:par>
                        <p:par>
                          <p:cTn id="19" fill="hold" nodeType="afterGroup">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fade">
                                      <p:cBhvr>
                                        <p:cTn id="22"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p:bldP spid="14340" grpId="0"/>
      <p:bldP spid="143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a:extLst>
              <a:ext uri="{FF2B5EF4-FFF2-40B4-BE49-F238E27FC236}">
                <a16:creationId xmlns:a16="http://schemas.microsoft.com/office/drawing/2014/main" id="{DA02EBED-7C1C-5443-B0D5-6D7902E62620}"/>
              </a:ext>
            </a:extLst>
          </p:cNvPr>
          <p:cNvSpPr txBox="1">
            <a:spLocks noChangeArrowheads="1"/>
          </p:cNvSpPr>
          <p:nvPr/>
        </p:nvSpPr>
        <p:spPr bwMode="auto">
          <a:xfrm>
            <a:off x="4429125" y="1285875"/>
            <a:ext cx="4286250" cy="4862513"/>
          </a:xfrm>
          <a:prstGeom prst="rect">
            <a:avLst/>
          </a:prstGeom>
          <a:noFill/>
          <a:ln w="9525">
            <a:noFill/>
            <a:miter lim="800000"/>
            <a:headEnd/>
            <a:tailEnd/>
          </a:ln>
        </p:spPr>
        <p:txBody>
          <a:bodyPr>
            <a:spAutoFit/>
          </a:bodyPr>
          <a:lstStyle/>
          <a:p>
            <a:pPr algn="ctr">
              <a:buFont typeface="Wingdings" pitchFamily="2" charset="2"/>
              <a:buChar char="ü"/>
              <a:defRPr/>
            </a:pPr>
            <a:r>
              <a:rPr lang="es-ES" sz="2000" dirty="0">
                <a:solidFill>
                  <a:srgbClr val="0070C0"/>
                </a:solidFill>
                <a:latin typeface="Book Antiqua" pitchFamily="18" charset="0"/>
              </a:rPr>
              <a:t>Devotos presuntuosos </a:t>
            </a:r>
            <a:r>
              <a:rPr lang="es-ES" sz="1600" dirty="0">
                <a:latin typeface="Book Antiqua" pitchFamily="18" charset="0"/>
              </a:rPr>
              <a:t>son </a:t>
            </a:r>
            <a:r>
              <a:rPr lang="es-ES" sz="1600" b="1" dirty="0">
                <a:solidFill>
                  <a:schemeClr val="accent6">
                    <a:lumMod val="75000"/>
                  </a:schemeClr>
                </a:solidFill>
                <a:latin typeface="Book Antiqua" pitchFamily="18" charset="0"/>
              </a:rPr>
              <a:t>pecadores aletargados en sus pasiones o amigos de lo mundano.</a:t>
            </a:r>
          </a:p>
          <a:p>
            <a:pPr algn="ctr">
              <a:defRPr/>
            </a:pPr>
            <a:r>
              <a:rPr lang="es-ES" sz="1600" dirty="0">
                <a:latin typeface="Book Antiqua" pitchFamily="18" charset="0"/>
              </a:rPr>
              <a:t> Bajo el hermoso nombre de cristianos y devotos de la Santísima Virgen, </a:t>
            </a:r>
            <a:r>
              <a:rPr lang="es-ES" sz="1600" b="1" dirty="0">
                <a:solidFill>
                  <a:schemeClr val="accent6">
                    <a:lumMod val="75000"/>
                  </a:schemeClr>
                </a:solidFill>
                <a:latin typeface="Book Antiqua" pitchFamily="18" charset="0"/>
              </a:rPr>
              <a:t>esconden el orgullo, la avaricia, la lujuria, la embriaguez, el perjurio, la maledicencia o la injusticia, etc.; duermen en sus costumbres perversas, sin hacerse mucha violencia para corregirse, </a:t>
            </a:r>
            <a:r>
              <a:rPr lang="es-ES" sz="1600" dirty="0">
                <a:latin typeface="Book Antiqua" pitchFamily="18" charset="0"/>
              </a:rPr>
              <a:t>confiados en que son devotos de la Santísima Virgen; se prometen a sí mismos que Dios les perdonará, que no morirán sin confesión ni se condenarán, porque rezan el Rosario, ayunan los sábados, pertenecen a la cofradía del Santo Rosario, a la del escapulario y otras congregaciones, llevan el hábito o la cadenilla de la Santísima Virgen, etc.</a:t>
            </a:r>
          </a:p>
          <a:p>
            <a:pPr>
              <a:defRPr/>
            </a:pPr>
            <a:endParaRPr lang="es-ES" dirty="0">
              <a:latin typeface="Arial" charset="0"/>
            </a:endParaRPr>
          </a:p>
        </p:txBody>
      </p:sp>
      <p:sp>
        <p:nvSpPr>
          <p:cNvPr id="3" name="2 CuadroTexto">
            <a:extLst>
              <a:ext uri="{FF2B5EF4-FFF2-40B4-BE49-F238E27FC236}">
                <a16:creationId xmlns:a16="http://schemas.microsoft.com/office/drawing/2014/main" id="{0A0C9F46-A962-584C-A06E-659EC6EC5DFD}"/>
              </a:ext>
            </a:extLst>
          </p:cNvPr>
          <p:cNvSpPr txBox="1"/>
          <p:nvPr/>
        </p:nvSpPr>
        <p:spPr>
          <a:xfrm>
            <a:off x="500063" y="285750"/>
            <a:ext cx="7929562" cy="954088"/>
          </a:xfrm>
          <a:prstGeom prst="rect">
            <a:avLst/>
          </a:prstGeom>
          <a:noFill/>
        </p:spPr>
        <p:txBody>
          <a:bodyPr>
            <a:spAutoFit/>
          </a:bodyPr>
          <a:lstStyle/>
          <a:p>
            <a:pPr>
              <a:defRPr/>
            </a:pPr>
            <a:r>
              <a:rPr lang="es-ES" sz="2800" b="1" dirty="0">
                <a:solidFill>
                  <a:schemeClr val="accent6">
                    <a:lumMod val="75000"/>
                  </a:schemeClr>
                </a:solidFill>
                <a:latin typeface="Book Antiqua" pitchFamily="18" charset="0"/>
              </a:rPr>
              <a:t>Durísimas palabras lanza san Luis María contra los presuntuosos: </a:t>
            </a:r>
          </a:p>
        </p:txBody>
      </p:sp>
      <p:pic>
        <p:nvPicPr>
          <p:cNvPr id="5" name="Picture 6" descr="p50g_mid">
            <a:extLst>
              <a:ext uri="{FF2B5EF4-FFF2-40B4-BE49-F238E27FC236}">
                <a16:creationId xmlns:a16="http://schemas.microsoft.com/office/drawing/2014/main" id="{0AE346AB-F9F1-C540-BF21-2214949AC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428750"/>
            <a:ext cx="2808287" cy="42259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3000"/>
                                        <p:tgtEl>
                                          <p:spTgt spid="5"/>
                                        </p:tgtEl>
                                      </p:cBhvr>
                                    </p:animEffect>
                                  </p:childTnLst>
                                </p:cTn>
                              </p:par>
                            </p:childTnLst>
                          </p:cTn>
                        </p:par>
                        <p:par>
                          <p:cTn id="8" fill="hold" nodeType="afterGroup">
                            <p:stCondLst>
                              <p:cond delay="30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E2DAE0D6-DCBF-AB40-83F5-84F1E11BAD7C}"/>
              </a:ext>
            </a:extLst>
          </p:cNvPr>
          <p:cNvSpPr txBox="1"/>
          <p:nvPr/>
        </p:nvSpPr>
        <p:spPr>
          <a:xfrm>
            <a:off x="500063" y="500063"/>
            <a:ext cx="8001000" cy="1631950"/>
          </a:xfrm>
          <a:prstGeom prst="rect">
            <a:avLst/>
          </a:prstGeom>
          <a:noFill/>
        </p:spPr>
        <p:txBody>
          <a:bodyPr>
            <a:spAutoFit/>
          </a:bodyPr>
          <a:lstStyle/>
          <a:p>
            <a:pPr algn="ctr">
              <a:buFont typeface="Wingdings" pitchFamily="2" charset="2"/>
              <a:buChar char="ü"/>
              <a:defRPr/>
            </a:pPr>
            <a:r>
              <a:rPr lang="es-ES" sz="2000" dirty="0">
                <a:solidFill>
                  <a:srgbClr val="0070C0"/>
                </a:solidFill>
                <a:latin typeface="Book Antiqua" pitchFamily="18" charset="0"/>
              </a:rPr>
              <a:t>Devotos inconstantes </a:t>
            </a:r>
            <a:r>
              <a:rPr lang="es-ES" sz="1600" dirty="0">
                <a:latin typeface="Book Antiqua" pitchFamily="18" charset="0"/>
              </a:rPr>
              <a:t>son los que honran a la Santísima Virgen a intervalos y como a saltos. Ahora fervorosos, ahora tibios... En un momento parecen dispuestos a emprenderlo todo por su servicio, poco después ya no son los mismos. [...] </a:t>
            </a:r>
            <a:r>
              <a:rPr lang="es-ES" sz="1600" b="1" dirty="0">
                <a:solidFill>
                  <a:schemeClr val="accent6">
                    <a:lumMod val="75000"/>
                  </a:schemeClr>
                </a:solidFill>
                <a:latin typeface="Book Antiqua" pitchFamily="18" charset="0"/>
              </a:rPr>
              <a:t>Cambian como la luna. Y María los coloca debajo de sus pies junto a la medialuna, porque son volubles e indignos de ser contados entre los servidores de esta Virgen fiel,</a:t>
            </a:r>
            <a:r>
              <a:rPr lang="es-ES" sz="1600" dirty="0">
                <a:latin typeface="Book Antiqua" pitchFamily="18" charset="0"/>
              </a:rPr>
              <a:t> que se distinguen por la fidelidad y la constancia. </a:t>
            </a:r>
            <a:endParaRPr lang="es-ES" dirty="0">
              <a:latin typeface="Book Antiqua" pitchFamily="18" charset="0"/>
            </a:endParaRPr>
          </a:p>
        </p:txBody>
      </p:sp>
      <p:sp>
        <p:nvSpPr>
          <p:cNvPr id="3" name="2 CuadroTexto">
            <a:extLst>
              <a:ext uri="{FF2B5EF4-FFF2-40B4-BE49-F238E27FC236}">
                <a16:creationId xmlns:a16="http://schemas.microsoft.com/office/drawing/2014/main" id="{65AD04C8-F940-044B-998F-C3CF07927A3E}"/>
              </a:ext>
            </a:extLst>
          </p:cNvPr>
          <p:cNvSpPr txBox="1"/>
          <p:nvPr/>
        </p:nvSpPr>
        <p:spPr>
          <a:xfrm>
            <a:off x="4071938" y="2857500"/>
            <a:ext cx="4786312" cy="1169988"/>
          </a:xfrm>
          <a:prstGeom prst="rect">
            <a:avLst/>
          </a:prstGeom>
          <a:noFill/>
        </p:spPr>
        <p:txBody>
          <a:bodyPr>
            <a:spAutoFit/>
          </a:bodyPr>
          <a:lstStyle/>
          <a:p>
            <a:pPr algn="ctr">
              <a:buFont typeface="Wingdings" pitchFamily="2" charset="2"/>
              <a:buChar char="ü"/>
              <a:defRPr/>
            </a:pPr>
            <a:r>
              <a:rPr lang="es-ES" sz="2000" dirty="0">
                <a:solidFill>
                  <a:srgbClr val="0070C0"/>
                </a:solidFill>
                <a:latin typeface="Book Antiqua" pitchFamily="18" charset="0"/>
              </a:rPr>
              <a:t>Los devotos hipócritas: </a:t>
            </a:r>
            <a:r>
              <a:rPr lang="es-ES" sz="1600" dirty="0">
                <a:latin typeface="Book Antiqua" pitchFamily="18" charset="0"/>
              </a:rPr>
              <a:t>Encubren sus pecados y costumbres pecaminosas bajo el manto de esta Virgen fiel</a:t>
            </a:r>
            <a:r>
              <a:rPr lang="es-ES" sz="1400" dirty="0">
                <a:latin typeface="Book Antiqua" pitchFamily="18" charset="0"/>
              </a:rPr>
              <a:t>, </a:t>
            </a:r>
            <a:r>
              <a:rPr lang="es-ES" sz="1600" b="1" dirty="0">
                <a:solidFill>
                  <a:schemeClr val="accent6">
                    <a:lumMod val="75000"/>
                  </a:schemeClr>
                </a:solidFill>
                <a:latin typeface="Book Antiqua" pitchFamily="18" charset="0"/>
              </a:rPr>
              <a:t>a fin de pasar a los ojos de los demás por lo que no son.</a:t>
            </a:r>
            <a:r>
              <a:rPr lang="es-ES" dirty="0">
                <a:latin typeface="Book Antiqua" pitchFamily="18" charset="0"/>
              </a:rPr>
              <a:t> </a:t>
            </a:r>
          </a:p>
        </p:txBody>
      </p:sp>
      <p:sp>
        <p:nvSpPr>
          <p:cNvPr id="4" name="3 CuadroTexto">
            <a:extLst>
              <a:ext uri="{FF2B5EF4-FFF2-40B4-BE49-F238E27FC236}">
                <a16:creationId xmlns:a16="http://schemas.microsoft.com/office/drawing/2014/main" id="{E440655C-1512-B54F-A4F5-73F105373699}"/>
              </a:ext>
            </a:extLst>
          </p:cNvPr>
          <p:cNvSpPr txBox="1"/>
          <p:nvPr/>
        </p:nvSpPr>
        <p:spPr>
          <a:xfrm>
            <a:off x="1214438" y="5072063"/>
            <a:ext cx="7358062" cy="1169987"/>
          </a:xfrm>
          <a:prstGeom prst="rect">
            <a:avLst/>
          </a:prstGeom>
          <a:noFill/>
        </p:spPr>
        <p:txBody>
          <a:bodyPr>
            <a:spAutoFit/>
          </a:bodyPr>
          <a:lstStyle/>
          <a:p>
            <a:pPr algn="ctr">
              <a:buFont typeface="Wingdings" pitchFamily="2" charset="2"/>
              <a:buChar char="ü"/>
              <a:defRPr/>
            </a:pPr>
            <a:r>
              <a:rPr lang="es-ES" sz="2000" dirty="0">
                <a:solidFill>
                  <a:srgbClr val="0070C0"/>
                </a:solidFill>
                <a:latin typeface="Book Antiqua" pitchFamily="18" charset="0"/>
              </a:rPr>
              <a:t>Los devotos interesados: </a:t>
            </a:r>
            <a:r>
              <a:rPr lang="es-ES" sz="1600" dirty="0">
                <a:latin typeface="Book Antiqua" pitchFamily="18" charset="0"/>
              </a:rPr>
              <a:t>Son aquellos </a:t>
            </a:r>
            <a:r>
              <a:rPr lang="es-ES" sz="1600" b="1" dirty="0">
                <a:solidFill>
                  <a:schemeClr val="accent6">
                    <a:lumMod val="75000"/>
                  </a:schemeClr>
                </a:solidFill>
                <a:latin typeface="Book Antiqua" pitchFamily="18" charset="0"/>
              </a:rPr>
              <a:t>que sólo acuden a María para ganar algún pleito, evitar un peligro, curar de una enfermedad o por necesidades semejantes... </a:t>
            </a:r>
            <a:r>
              <a:rPr lang="es-ES" sz="1600" dirty="0">
                <a:latin typeface="Book Antiqua" pitchFamily="18" charset="0"/>
              </a:rPr>
              <a:t>sin las cuales no se acordarían de Ella.</a:t>
            </a:r>
          </a:p>
          <a:p>
            <a:pPr>
              <a:defRPr/>
            </a:pPr>
            <a:r>
              <a:rPr lang="es-ES" dirty="0">
                <a:latin typeface="Arial" charset="0"/>
              </a:rPr>
              <a:t> </a:t>
            </a:r>
          </a:p>
        </p:txBody>
      </p:sp>
      <p:pic>
        <p:nvPicPr>
          <p:cNvPr id="5" name="4 Imagen" descr="MedallaMilagr2.gif">
            <a:extLst>
              <a:ext uri="{FF2B5EF4-FFF2-40B4-BE49-F238E27FC236}">
                <a16:creationId xmlns:a16="http://schemas.microsoft.com/office/drawing/2014/main" id="{9B96ADBB-3D17-A34C-A74D-997AE805E1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286000"/>
            <a:ext cx="1941512" cy="26908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3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out)">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1719C119-F250-564C-A9E0-DB1A40A1B01B}"/>
              </a:ext>
            </a:extLst>
          </p:cNvPr>
          <p:cNvSpPr txBox="1"/>
          <p:nvPr/>
        </p:nvSpPr>
        <p:spPr>
          <a:xfrm>
            <a:off x="714375" y="0"/>
            <a:ext cx="7715250" cy="1200150"/>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En cambio, la Verdadera devoción a tan hermosa Madre es: </a:t>
            </a:r>
          </a:p>
        </p:txBody>
      </p:sp>
      <p:sp>
        <p:nvSpPr>
          <p:cNvPr id="3" name="2 CuadroTexto">
            <a:extLst>
              <a:ext uri="{FF2B5EF4-FFF2-40B4-BE49-F238E27FC236}">
                <a16:creationId xmlns:a16="http://schemas.microsoft.com/office/drawing/2014/main" id="{9187A902-D495-0249-9355-893984491D27}"/>
              </a:ext>
            </a:extLst>
          </p:cNvPr>
          <p:cNvSpPr txBox="1"/>
          <p:nvPr/>
        </p:nvSpPr>
        <p:spPr>
          <a:xfrm>
            <a:off x="2590006" y="1357313"/>
            <a:ext cx="4286250" cy="3662362"/>
          </a:xfrm>
          <a:prstGeom prst="rect">
            <a:avLst/>
          </a:prstGeom>
          <a:noFill/>
        </p:spPr>
        <p:txBody>
          <a:bodyPr>
            <a:spAutoFit/>
          </a:bodyPr>
          <a:lstStyle/>
          <a:p>
            <a:pPr algn="ctr">
              <a:buClr>
                <a:schemeClr val="tx2">
                  <a:lumMod val="60000"/>
                  <a:lumOff val="40000"/>
                </a:schemeClr>
              </a:buClr>
              <a:buFont typeface="Wingdings" pitchFamily="2" charset="2"/>
              <a:buChar char="v"/>
              <a:defRPr/>
            </a:pPr>
            <a:r>
              <a:rPr lang="es-ES" sz="3600" dirty="0">
                <a:latin typeface="Book Antiqua" pitchFamily="18" charset="0"/>
              </a:rPr>
              <a:t>Interior</a:t>
            </a:r>
            <a:r>
              <a:rPr lang="es-ES" sz="2800" dirty="0">
                <a:latin typeface="Book Antiqua" pitchFamily="18" charset="0"/>
              </a:rPr>
              <a:t>.</a:t>
            </a:r>
          </a:p>
          <a:p>
            <a:pPr algn="ctr">
              <a:buClr>
                <a:schemeClr val="tx2">
                  <a:lumMod val="60000"/>
                  <a:lumOff val="40000"/>
                </a:schemeClr>
              </a:buClr>
              <a:defRPr/>
            </a:pPr>
            <a:r>
              <a:rPr lang="es-ES" sz="2800" dirty="0">
                <a:solidFill>
                  <a:schemeClr val="accent5">
                    <a:lumMod val="75000"/>
                  </a:schemeClr>
                </a:solidFill>
                <a:latin typeface="Book Antiqua" pitchFamily="18" charset="0"/>
              </a:rPr>
              <a:t>Es decir, </a:t>
            </a:r>
            <a:r>
              <a:rPr lang="es-ES" sz="2800" b="1" dirty="0">
                <a:solidFill>
                  <a:schemeClr val="accent6">
                    <a:lumMod val="75000"/>
                  </a:schemeClr>
                </a:solidFill>
                <a:latin typeface="Book Antiqua" pitchFamily="18" charset="0"/>
              </a:rPr>
              <a:t>procede del espíritu y del corazón, </a:t>
            </a:r>
            <a:r>
              <a:rPr lang="es-ES" sz="2800" dirty="0">
                <a:solidFill>
                  <a:schemeClr val="accent5">
                    <a:lumMod val="75000"/>
                  </a:schemeClr>
                </a:solidFill>
                <a:latin typeface="Book Antiqua" pitchFamily="18" charset="0"/>
              </a:rPr>
              <a:t>de la estima que se tiene de Ella, de la alta idea que nos hemos formado de sus grandezas y del amor que le tenemos. </a:t>
            </a:r>
          </a:p>
        </p:txBody>
      </p:sp>
      <p:pic>
        <p:nvPicPr>
          <p:cNvPr id="5" name="Picture 3" descr="p36d_mid">
            <a:extLst>
              <a:ext uri="{FF2B5EF4-FFF2-40B4-BE49-F238E27FC236}">
                <a16:creationId xmlns:a16="http://schemas.microsoft.com/office/drawing/2014/main" id="{DF1838D6-33C7-814A-8307-326CE2E6C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717032"/>
            <a:ext cx="1741488" cy="2354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42g_mid">
            <a:extLst>
              <a:ext uri="{FF2B5EF4-FFF2-40B4-BE49-F238E27FC236}">
                <a16:creationId xmlns:a16="http://schemas.microsoft.com/office/drawing/2014/main" id="{BA01F1CB-66EF-6443-A151-16875F6AA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85813"/>
            <a:ext cx="1714500" cy="23542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43d_mid">
            <a:extLst>
              <a:ext uri="{FF2B5EF4-FFF2-40B4-BE49-F238E27FC236}">
                <a16:creationId xmlns:a16="http://schemas.microsoft.com/office/drawing/2014/main" id="{52EAF657-0452-1749-86D1-03F301529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143375"/>
            <a:ext cx="1614488" cy="2354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nodeType="afterGroup">
                            <p:stCondLst>
                              <p:cond delay="3000"/>
                            </p:stCondLst>
                            <p:childTnLst>
                              <p:par>
                                <p:cTn id="9" presetID="8"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out)">
                                      <p:cBhvr>
                                        <p:cTn id="11" dur="2000"/>
                                        <p:tgtEl>
                                          <p:spTgt spid="2"/>
                                        </p:tgtEl>
                                      </p:cBhvr>
                                    </p:animEffect>
                                  </p:childTnLst>
                                </p:cTn>
                              </p:par>
                            </p:childTnLst>
                          </p:cTn>
                        </p:par>
                        <p:par>
                          <p:cTn id="12" fill="hold" nodeType="afterGroup">
                            <p:stCondLst>
                              <p:cond delay="5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000"/>
                                        <p:tgtEl>
                                          <p:spTgt spid="7"/>
                                        </p:tgtEl>
                                      </p:cBhvr>
                                    </p:animEffect>
                                  </p:childTnLst>
                                </p:cTn>
                              </p:par>
                            </p:childTnLst>
                          </p:cTn>
                        </p:par>
                        <p:par>
                          <p:cTn id="25" fill="hold" nodeType="afterGroup">
                            <p:stCondLst>
                              <p:cond delay="5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21150AE9-865A-EF46-97C5-780F224B9AED}"/>
              </a:ext>
            </a:extLst>
          </p:cNvPr>
          <p:cNvSpPr/>
          <p:nvPr/>
        </p:nvSpPr>
        <p:spPr>
          <a:xfrm>
            <a:off x="0" y="0"/>
            <a:ext cx="5214938" cy="6556375"/>
          </a:xfrm>
          <a:prstGeom prst="rect">
            <a:avLst/>
          </a:prstGeom>
        </p:spPr>
        <p:txBody>
          <a:bodyPr>
            <a:spAutoFit/>
          </a:bodyPr>
          <a:lstStyle/>
          <a:p>
            <a:pPr algn="ctr">
              <a:defRPr/>
            </a:pPr>
            <a:r>
              <a:rPr lang="es-ES" sz="2000" dirty="0">
                <a:solidFill>
                  <a:schemeClr val="accent5">
                    <a:lumMod val="75000"/>
                  </a:schemeClr>
                </a:solidFill>
                <a:latin typeface="Book Antiqua" pitchFamily="18" charset="0"/>
              </a:rPr>
              <a:t>Esta devoción hace que recurras a la Santísima Virgen en todas tus necesidades materiales y espirituales con gran sencillez, confianza y ternura e implores la ayuda de tu bondadosa Madre en todo tiempo, lugar y circunstancia: </a:t>
            </a:r>
          </a:p>
          <a:p>
            <a:pPr algn="ctr">
              <a:defRPr/>
            </a:pPr>
            <a:r>
              <a:rPr lang="es-ES" sz="2000" b="1" dirty="0">
                <a:solidFill>
                  <a:schemeClr val="accent6">
                    <a:lumMod val="75000"/>
                  </a:schemeClr>
                </a:solidFill>
                <a:latin typeface="Book Antiqua" pitchFamily="18" charset="0"/>
              </a:rPr>
              <a:t>en las dudas, para que te esclarezca;</a:t>
            </a:r>
          </a:p>
          <a:p>
            <a:pPr algn="ctr">
              <a:defRPr/>
            </a:pPr>
            <a:r>
              <a:rPr lang="es-ES" sz="2000" b="1" dirty="0">
                <a:solidFill>
                  <a:schemeClr val="accent6">
                    <a:lumMod val="75000"/>
                  </a:schemeClr>
                </a:solidFill>
                <a:latin typeface="Book Antiqua" pitchFamily="18" charset="0"/>
              </a:rPr>
              <a:t>en los extravíos, para que te convierta al buen camino;</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las tentaciones, para que te sostenga;</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las debilidades, para que te fortalezca;</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los desalientos; para que te reanime;</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los escrúpulos, para que te libre de ellos;</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las cruces, afanes y contratiempos de la vida, para que te consuele, y finalmente,</a:t>
            </a:r>
            <a:br>
              <a:rPr lang="es-ES" sz="2000" b="1" dirty="0">
                <a:solidFill>
                  <a:schemeClr val="accent6">
                    <a:lumMod val="75000"/>
                  </a:schemeClr>
                </a:solidFill>
                <a:latin typeface="Book Antiqua" pitchFamily="18" charset="0"/>
              </a:rPr>
            </a:br>
            <a:r>
              <a:rPr lang="es-ES" sz="2000" b="1" dirty="0">
                <a:solidFill>
                  <a:schemeClr val="accent6">
                    <a:lumMod val="75000"/>
                  </a:schemeClr>
                </a:solidFill>
                <a:latin typeface="Book Antiqua" pitchFamily="18" charset="0"/>
              </a:rPr>
              <a:t>en todas las dificultades materiales y espirituales, </a:t>
            </a:r>
          </a:p>
          <a:p>
            <a:pPr algn="ctr">
              <a:defRPr/>
            </a:pPr>
            <a:r>
              <a:rPr lang="es-ES" sz="2000" dirty="0">
                <a:solidFill>
                  <a:schemeClr val="accent5">
                    <a:lumMod val="75000"/>
                  </a:schemeClr>
                </a:solidFill>
                <a:latin typeface="Book Antiqua" pitchFamily="18" charset="0"/>
              </a:rPr>
              <a:t>María en tu recurso ordinario, sin temor de importunar a tu bondadosa Madre ni desagradar a Jesucristo.</a:t>
            </a:r>
          </a:p>
        </p:txBody>
      </p:sp>
      <p:pic>
        <p:nvPicPr>
          <p:cNvPr id="18435" name="2 Imagen" descr="augustinus_039.jpg">
            <a:extLst>
              <a:ext uri="{FF2B5EF4-FFF2-40B4-BE49-F238E27FC236}">
                <a16:creationId xmlns:a16="http://schemas.microsoft.com/office/drawing/2014/main" id="{546835B6-D873-0D4D-93A8-E2192A4E1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9863" y="476672"/>
            <a:ext cx="3386950" cy="59046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6C089265-EF94-A14D-AAAE-24D8D86F5092}"/>
              </a:ext>
            </a:extLst>
          </p:cNvPr>
          <p:cNvSpPr txBox="1"/>
          <p:nvPr/>
        </p:nvSpPr>
        <p:spPr>
          <a:xfrm>
            <a:off x="0" y="0"/>
            <a:ext cx="5000625" cy="1416050"/>
          </a:xfrm>
          <a:prstGeom prst="rect">
            <a:avLst/>
          </a:prstGeom>
          <a:noFill/>
        </p:spPr>
        <p:txBody>
          <a:bodyPr>
            <a:spAutoFit/>
          </a:bodyPr>
          <a:lstStyle/>
          <a:p>
            <a:pPr algn="ctr">
              <a:defRPr/>
            </a:pPr>
            <a:r>
              <a:rPr lang="es-ES" sz="2800" dirty="0">
                <a:latin typeface="Book Antiqua" pitchFamily="18" charset="0"/>
              </a:rPr>
              <a:t>Tierna</a:t>
            </a:r>
            <a:r>
              <a:rPr lang="es-ES" sz="3200" dirty="0">
                <a:latin typeface="Book Antiqua" pitchFamily="18" charset="0"/>
              </a:rPr>
              <a:t>: </a:t>
            </a:r>
            <a:r>
              <a:rPr lang="es-ES" b="1" dirty="0">
                <a:solidFill>
                  <a:schemeClr val="accent6">
                    <a:lumMod val="75000"/>
                  </a:schemeClr>
                </a:solidFill>
                <a:latin typeface="Book Antiqua" pitchFamily="18" charset="0"/>
              </a:rPr>
              <a:t>llena de confianza en la Santísima Virgen, como la confianza del niño en su querida madre. </a:t>
            </a:r>
          </a:p>
          <a:p>
            <a:pPr>
              <a:defRPr/>
            </a:pPr>
            <a:endParaRPr lang="es-ES" dirty="0">
              <a:latin typeface="Book Antiqua"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fade">
                                      <p:cBhvr>
                                        <p:cTn id="11" dur="2000"/>
                                        <p:tgtEl>
                                          <p:spTgt spid="184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xit" presetSubtype="8" fill="hold" grpId="1" nodeType="clickEffect">
                                  <p:stCondLst>
                                    <p:cond delay="0"/>
                                  </p:stCondLst>
                                  <p:childTnLst>
                                    <p:anim calcmode="lin" valueType="num">
                                      <p:cBhvr additive="base">
                                        <p:cTn id="15" dur="3000"/>
                                        <p:tgtEl>
                                          <p:spTgt spid="4"/>
                                        </p:tgtEl>
                                        <p:attrNameLst>
                                          <p:attrName>ppt_x</p:attrName>
                                        </p:attrNameLst>
                                      </p:cBhvr>
                                      <p:tavLst>
                                        <p:tav tm="0">
                                          <p:val>
                                            <p:strVal val="ppt_x"/>
                                          </p:val>
                                        </p:tav>
                                        <p:tav tm="100000">
                                          <p:val>
                                            <p:strVal val="0-ppt_w/2"/>
                                          </p:val>
                                        </p:tav>
                                      </p:tavLst>
                                    </p:anim>
                                    <p:anim calcmode="lin" valueType="num">
                                      <p:cBhvr additive="base">
                                        <p:cTn id="16" dur="3000"/>
                                        <p:tgtEl>
                                          <p:spTgt spid="4"/>
                                        </p:tgtEl>
                                        <p:attrNameLst>
                                          <p:attrName>ppt_y</p:attrName>
                                        </p:attrNameLst>
                                      </p:cBhvr>
                                      <p:tavLst>
                                        <p:tav tm="0">
                                          <p:val>
                                            <p:strVal val="ppt_y"/>
                                          </p:val>
                                        </p:tav>
                                        <p:tav tm="100000">
                                          <p:val>
                                            <p:strVal val="ppt_y"/>
                                          </p:val>
                                        </p:tav>
                                      </p:tavLst>
                                    </p:anim>
                                    <p:set>
                                      <p:cBhvr>
                                        <p:cTn id="17" dur="1" fill="hold">
                                          <p:stCondLst>
                                            <p:cond delay="2999"/>
                                          </p:stCondLst>
                                        </p:cTn>
                                        <p:tgtEl>
                                          <p:spTgt spid="4"/>
                                        </p:tgtEl>
                                        <p:attrNameLst>
                                          <p:attrName>style.visibility</p:attrName>
                                        </p:attrNameLst>
                                      </p:cBhvr>
                                      <p:to>
                                        <p:strVal val="hidden"/>
                                      </p:to>
                                    </p:se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92F2F057-D22E-6640-B510-293547237433}"/>
              </a:ext>
            </a:extLst>
          </p:cNvPr>
          <p:cNvSpPr txBox="1"/>
          <p:nvPr/>
        </p:nvSpPr>
        <p:spPr>
          <a:xfrm>
            <a:off x="285750" y="214313"/>
            <a:ext cx="8501063" cy="984250"/>
          </a:xfrm>
          <a:prstGeom prst="rect">
            <a:avLst/>
          </a:prstGeom>
          <a:noFill/>
        </p:spPr>
        <p:txBody>
          <a:bodyPr>
            <a:spAutoFit/>
          </a:bodyPr>
          <a:lstStyle/>
          <a:p>
            <a:pPr algn="ctr" fontAlgn="auto">
              <a:spcBef>
                <a:spcPts val="0"/>
              </a:spcBef>
              <a:spcAft>
                <a:spcPts val="0"/>
              </a:spcAft>
              <a:defRPr/>
            </a:pPr>
            <a:r>
              <a:rPr lang="es-ES" sz="2000" b="1" dirty="0">
                <a:solidFill>
                  <a:schemeClr val="accent6">
                    <a:lumMod val="75000"/>
                  </a:schemeClr>
                </a:solidFill>
                <a:latin typeface="Book Antiqua" pitchFamily="18" charset="0"/>
              </a:rPr>
              <a:t>Por medio de la Santísima Virgen vino Jesucristo al mundo </a:t>
            </a:r>
          </a:p>
          <a:p>
            <a:pPr algn="ctr" fontAlgn="auto">
              <a:spcBef>
                <a:spcPts val="0"/>
              </a:spcBef>
              <a:spcAft>
                <a:spcPts val="0"/>
              </a:spcAft>
              <a:defRPr/>
            </a:pPr>
            <a:r>
              <a:rPr lang="es-ES" sz="2000" b="1" dirty="0">
                <a:solidFill>
                  <a:schemeClr val="accent6">
                    <a:lumMod val="75000"/>
                  </a:schemeClr>
                </a:solidFill>
                <a:latin typeface="Book Antiqua" pitchFamily="18" charset="0"/>
              </a:rPr>
              <a:t>y por medio de Ella debe también reinar en el mundo. </a:t>
            </a:r>
          </a:p>
          <a:p>
            <a:pPr algn="r" fontAlgn="auto">
              <a:spcBef>
                <a:spcPts val="0"/>
              </a:spcBef>
              <a:spcAft>
                <a:spcPts val="0"/>
              </a:spcAft>
              <a:defRPr/>
            </a:pPr>
            <a:r>
              <a:rPr lang="es-ES" i="1" dirty="0">
                <a:solidFill>
                  <a:schemeClr val="accent6">
                    <a:lumMod val="75000"/>
                  </a:schemeClr>
                </a:solidFill>
                <a:latin typeface="Book Antiqua" pitchFamily="18" charset="0"/>
              </a:rPr>
              <a:t>S. Luis Mª Grignion de Montfor</a:t>
            </a:r>
            <a:r>
              <a:rPr lang="es-ES" i="1" dirty="0">
                <a:solidFill>
                  <a:schemeClr val="accent6">
                    <a:lumMod val="75000"/>
                  </a:schemeClr>
                </a:solidFill>
                <a:latin typeface="Bangle" pitchFamily="2" charset="0"/>
              </a:rPr>
              <a:t>t </a:t>
            </a:r>
          </a:p>
        </p:txBody>
      </p:sp>
      <p:sp>
        <p:nvSpPr>
          <p:cNvPr id="4" name="3 CuadroTexto">
            <a:extLst>
              <a:ext uri="{FF2B5EF4-FFF2-40B4-BE49-F238E27FC236}">
                <a16:creationId xmlns:a16="http://schemas.microsoft.com/office/drawing/2014/main" id="{1E1808F1-7A2C-3B4F-B801-76B4F75293AC}"/>
              </a:ext>
            </a:extLst>
          </p:cNvPr>
          <p:cNvSpPr txBox="1"/>
          <p:nvPr/>
        </p:nvSpPr>
        <p:spPr>
          <a:xfrm>
            <a:off x="214313" y="1643062"/>
            <a:ext cx="3997647" cy="1938992"/>
          </a:xfrm>
          <a:prstGeom prst="rect">
            <a:avLst/>
          </a:prstGeom>
          <a:noFill/>
        </p:spPr>
        <p:txBody>
          <a:bodyPr wrap="square">
            <a:spAutoFit/>
          </a:bodyPr>
          <a:lstStyle/>
          <a:p>
            <a:pPr algn="ctr" fontAlgn="auto">
              <a:spcBef>
                <a:spcPts val="0"/>
              </a:spcBef>
              <a:spcAft>
                <a:spcPts val="0"/>
              </a:spcAft>
              <a:defRPr/>
            </a:pPr>
            <a:r>
              <a:rPr lang="es-ES" sz="2400" b="1" dirty="0">
                <a:solidFill>
                  <a:srgbClr val="0070C0"/>
                </a:solidFill>
                <a:latin typeface="Book Antiqua" pitchFamily="18" charset="0"/>
              </a:rPr>
              <a:t>La consagración Mariana es una forma de devoción que con el paso del tiempo se ha transformado  de privada en pública</a:t>
            </a:r>
            <a:r>
              <a:rPr lang="es-ES" sz="2400" b="1" dirty="0">
                <a:solidFill>
                  <a:schemeClr val="tx2">
                    <a:lumMod val="60000"/>
                    <a:lumOff val="40000"/>
                  </a:schemeClr>
                </a:solidFill>
                <a:latin typeface="Book Antiqua" pitchFamily="18" charset="0"/>
              </a:rPr>
              <a:t>. </a:t>
            </a:r>
          </a:p>
        </p:txBody>
      </p:sp>
      <p:sp>
        <p:nvSpPr>
          <p:cNvPr id="5" name="4 CuadroTexto">
            <a:extLst>
              <a:ext uri="{FF2B5EF4-FFF2-40B4-BE49-F238E27FC236}">
                <a16:creationId xmlns:a16="http://schemas.microsoft.com/office/drawing/2014/main" id="{99D2ABFC-0BF2-5044-945D-B013F0257E6E}"/>
              </a:ext>
            </a:extLst>
          </p:cNvPr>
          <p:cNvSpPr txBox="1">
            <a:spLocks noChangeArrowheads="1"/>
          </p:cNvSpPr>
          <p:nvPr/>
        </p:nvSpPr>
        <p:spPr bwMode="auto">
          <a:xfrm>
            <a:off x="4860033" y="1643062"/>
            <a:ext cx="399821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dirty="0">
                <a:solidFill>
                  <a:srgbClr val="0070C0"/>
                </a:solidFill>
                <a:latin typeface="Book Antiqua" panose="02040602050305030304" pitchFamily="18" charset="0"/>
              </a:rPr>
              <a:t>Es una de las muestras más hermosas  de amor hacia el Corazón de la Santa Madre de Dios, ya que ha sido pedida de diversas formas y en las distintas apariciones de la Virgen.</a:t>
            </a:r>
          </a:p>
        </p:txBody>
      </p:sp>
      <p:sp>
        <p:nvSpPr>
          <p:cNvPr id="6" name="5 CuadroTexto">
            <a:extLst>
              <a:ext uri="{FF2B5EF4-FFF2-40B4-BE49-F238E27FC236}">
                <a16:creationId xmlns:a16="http://schemas.microsoft.com/office/drawing/2014/main" id="{C672B0F5-79C1-214C-BD25-DA70432A5CDD}"/>
              </a:ext>
            </a:extLst>
          </p:cNvPr>
          <p:cNvSpPr txBox="1">
            <a:spLocks noChangeArrowheads="1"/>
          </p:cNvSpPr>
          <p:nvPr/>
        </p:nvSpPr>
        <p:spPr bwMode="auto">
          <a:xfrm>
            <a:off x="1547664" y="4714875"/>
            <a:ext cx="583264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b="1" dirty="0">
                <a:solidFill>
                  <a:srgbClr val="0070C0"/>
                </a:solidFill>
                <a:latin typeface="Book Antiqua" panose="02040602050305030304" pitchFamily="18" charset="0"/>
              </a:rPr>
              <a:t>Distintos Pontífices han consagrado el mundo al Corazón Inmaculado de María. Entre ellos se destaca Juan Pablo II quien lo hizo de modo </a:t>
            </a:r>
            <a:r>
              <a:rPr lang="es-ES" altLang="es-ES" sz="2400" b="1" dirty="0">
                <a:solidFill>
                  <a:srgbClr val="FF0000"/>
                </a:solidFill>
                <a:latin typeface="Book Antiqua" panose="02040602050305030304" pitchFamily="18" charset="0"/>
              </a:rPr>
              <a:t>público y universal</a:t>
            </a:r>
            <a:r>
              <a:rPr lang="es-ES" altLang="es-ES" sz="2000" b="1" dirty="0">
                <a:solidFill>
                  <a:srgbClr val="0070C0"/>
                </a:solidFill>
                <a:latin typeface="Book Antiqua" panose="02040602050305030304" pitchFamily="18" charset="0"/>
              </a:rPr>
              <a:t> respondiendo a la petición de Nuestra Señora en Fátima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0374072B-AB4B-024E-A0A7-4D2101ACFB4E}"/>
              </a:ext>
            </a:extLst>
          </p:cNvPr>
          <p:cNvSpPr/>
          <p:nvPr/>
        </p:nvSpPr>
        <p:spPr>
          <a:xfrm>
            <a:off x="1357313" y="0"/>
            <a:ext cx="3357562" cy="923925"/>
          </a:xfrm>
          <a:prstGeom prst="rect">
            <a:avLst/>
          </a:prstGeom>
        </p:spPr>
        <p:txBody>
          <a:bodyPr>
            <a:spAutoFit/>
          </a:bodyPr>
          <a:lstStyle/>
          <a:p>
            <a:pPr>
              <a:buClr>
                <a:schemeClr val="tx2">
                  <a:lumMod val="60000"/>
                  <a:lumOff val="40000"/>
                </a:schemeClr>
              </a:buClr>
              <a:defRPr/>
            </a:pPr>
            <a:endParaRPr lang="es-ES" dirty="0">
              <a:latin typeface="Bangle" pitchFamily="2" charset="0"/>
            </a:endParaRPr>
          </a:p>
          <a:p>
            <a:pPr lvl="2">
              <a:buClr>
                <a:schemeClr val="tx2">
                  <a:lumMod val="60000"/>
                  <a:lumOff val="40000"/>
                </a:schemeClr>
              </a:buClr>
              <a:buFont typeface="Wingdings" pitchFamily="2" charset="2"/>
              <a:buChar char="v"/>
              <a:defRPr/>
            </a:pPr>
            <a:r>
              <a:rPr lang="es-ES" sz="3600" dirty="0">
                <a:latin typeface="Book Antiqua" pitchFamily="18" charset="0"/>
              </a:rPr>
              <a:t>Santa</a:t>
            </a:r>
            <a:r>
              <a:rPr lang="es-ES" dirty="0">
                <a:latin typeface="Book Antiqua" pitchFamily="18" charset="0"/>
              </a:rPr>
              <a:t>.</a:t>
            </a:r>
          </a:p>
        </p:txBody>
      </p:sp>
      <p:sp>
        <p:nvSpPr>
          <p:cNvPr id="3" name="2 CuadroTexto">
            <a:extLst>
              <a:ext uri="{FF2B5EF4-FFF2-40B4-BE49-F238E27FC236}">
                <a16:creationId xmlns:a16="http://schemas.microsoft.com/office/drawing/2014/main" id="{4482A6C8-F22A-CE44-92C1-701537B16D70}"/>
              </a:ext>
            </a:extLst>
          </p:cNvPr>
          <p:cNvSpPr txBox="1"/>
          <p:nvPr/>
        </p:nvSpPr>
        <p:spPr>
          <a:xfrm>
            <a:off x="285750" y="1000125"/>
            <a:ext cx="4357688" cy="4894263"/>
          </a:xfrm>
          <a:prstGeom prst="rect">
            <a:avLst/>
          </a:prstGeom>
          <a:noFill/>
        </p:spPr>
        <p:txBody>
          <a:bodyPr>
            <a:spAutoFit/>
          </a:bodyPr>
          <a:lstStyle/>
          <a:p>
            <a:pPr algn="ctr">
              <a:defRPr/>
            </a:pPr>
            <a:r>
              <a:rPr lang="es-ES" sz="2400" dirty="0">
                <a:solidFill>
                  <a:schemeClr val="accent5">
                    <a:lumMod val="75000"/>
                  </a:schemeClr>
                </a:solidFill>
                <a:latin typeface="Book Antiqua" pitchFamily="18" charset="0"/>
              </a:rPr>
              <a:t>Es decir, te lleva a </a:t>
            </a:r>
            <a:r>
              <a:rPr lang="es-ES" sz="2400" b="1" dirty="0">
                <a:solidFill>
                  <a:schemeClr val="accent6">
                    <a:lumMod val="75000"/>
                  </a:schemeClr>
                </a:solidFill>
                <a:latin typeface="Book Antiqua" pitchFamily="18" charset="0"/>
              </a:rPr>
              <a:t>evitar el pecado e imitar las virtudes</a:t>
            </a:r>
            <a:r>
              <a:rPr lang="es-ES" sz="2400" dirty="0">
                <a:solidFill>
                  <a:schemeClr val="accent5">
                    <a:lumMod val="75000"/>
                  </a:schemeClr>
                </a:solidFill>
                <a:latin typeface="Book Antiqua" pitchFamily="18" charset="0"/>
              </a:rPr>
              <a:t> de la Santísima Virgen y, en particular, su </a:t>
            </a:r>
            <a:r>
              <a:rPr lang="es-ES" sz="2400" b="1" dirty="0">
                <a:solidFill>
                  <a:schemeClr val="accent6">
                    <a:lumMod val="75000"/>
                  </a:schemeClr>
                </a:solidFill>
                <a:latin typeface="Book Antiqua" pitchFamily="18" charset="0"/>
              </a:rPr>
              <a:t>humildad</a:t>
            </a:r>
            <a:r>
              <a:rPr lang="es-ES" sz="2400" dirty="0">
                <a:solidFill>
                  <a:schemeClr val="accent5">
                    <a:lumMod val="75000"/>
                  </a:schemeClr>
                </a:solidFill>
                <a:latin typeface="Book Antiqua" pitchFamily="18" charset="0"/>
              </a:rPr>
              <a:t> profunda, su </a:t>
            </a:r>
            <a:r>
              <a:rPr lang="es-ES" sz="2400" b="1" dirty="0">
                <a:solidFill>
                  <a:schemeClr val="accent6">
                    <a:lumMod val="75000"/>
                  </a:schemeClr>
                </a:solidFill>
                <a:latin typeface="Book Antiqua" pitchFamily="18" charset="0"/>
              </a:rPr>
              <a:t>fe</a:t>
            </a:r>
            <a:r>
              <a:rPr lang="es-ES" sz="2400" dirty="0">
                <a:solidFill>
                  <a:schemeClr val="accent5">
                    <a:lumMod val="75000"/>
                  </a:schemeClr>
                </a:solidFill>
                <a:latin typeface="Book Antiqua" pitchFamily="18" charset="0"/>
              </a:rPr>
              <a:t> viva, su </a:t>
            </a:r>
            <a:r>
              <a:rPr lang="es-ES" sz="2400" b="1" dirty="0">
                <a:solidFill>
                  <a:schemeClr val="accent6">
                    <a:lumMod val="75000"/>
                  </a:schemeClr>
                </a:solidFill>
                <a:latin typeface="Book Antiqua" pitchFamily="18" charset="0"/>
              </a:rPr>
              <a:t>obediencia</a:t>
            </a:r>
            <a:r>
              <a:rPr lang="es-ES" sz="2400" dirty="0">
                <a:solidFill>
                  <a:schemeClr val="accent5">
                    <a:lumMod val="75000"/>
                  </a:schemeClr>
                </a:solidFill>
                <a:latin typeface="Book Antiqua" pitchFamily="18" charset="0"/>
              </a:rPr>
              <a:t> ciega, su </a:t>
            </a:r>
            <a:r>
              <a:rPr lang="es-ES" sz="2400" b="1" dirty="0">
                <a:solidFill>
                  <a:schemeClr val="accent6">
                    <a:lumMod val="75000"/>
                  </a:schemeClr>
                </a:solidFill>
                <a:latin typeface="Book Antiqua" pitchFamily="18" charset="0"/>
              </a:rPr>
              <a:t>oración</a:t>
            </a:r>
            <a:r>
              <a:rPr lang="es-ES" sz="2400" dirty="0">
                <a:solidFill>
                  <a:schemeClr val="accent5">
                    <a:lumMod val="75000"/>
                  </a:schemeClr>
                </a:solidFill>
                <a:latin typeface="Book Antiqua" pitchFamily="18" charset="0"/>
              </a:rPr>
              <a:t> continua, su </a:t>
            </a:r>
            <a:r>
              <a:rPr lang="es-ES" sz="2400" b="1" dirty="0">
                <a:solidFill>
                  <a:schemeClr val="accent6">
                    <a:lumMod val="75000"/>
                  </a:schemeClr>
                </a:solidFill>
                <a:latin typeface="Book Antiqua" pitchFamily="18" charset="0"/>
              </a:rPr>
              <a:t>mortificación</a:t>
            </a:r>
            <a:r>
              <a:rPr lang="es-ES" sz="2400" dirty="0">
                <a:solidFill>
                  <a:schemeClr val="accent5">
                    <a:lumMod val="75000"/>
                  </a:schemeClr>
                </a:solidFill>
                <a:latin typeface="Book Antiqua" pitchFamily="18" charset="0"/>
              </a:rPr>
              <a:t> universal, su </a:t>
            </a:r>
            <a:r>
              <a:rPr lang="es-ES" sz="2400" b="1" dirty="0">
                <a:solidFill>
                  <a:schemeClr val="accent6">
                    <a:lumMod val="75000"/>
                  </a:schemeClr>
                </a:solidFill>
                <a:latin typeface="Book Antiqua" pitchFamily="18" charset="0"/>
              </a:rPr>
              <a:t>pureza</a:t>
            </a:r>
            <a:r>
              <a:rPr lang="es-ES" sz="2400" dirty="0">
                <a:solidFill>
                  <a:schemeClr val="accent5">
                    <a:lumMod val="75000"/>
                  </a:schemeClr>
                </a:solidFill>
                <a:latin typeface="Book Antiqua" pitchFamily="18" charset="0"/>
              </a:rPr>
              <a:t> divina, su </a:t>
            </a:r>
            <a:r>
              <a:rPr lang="es-ES" sz="2400" b="1" dirty="0">
                <a:solidFill>
                  <a:schemeClr val="accent6">
                    <a:lumMod val="75000"/>
                  </a:schemeClr>
                </a:solidFill>
                <a:latin typeface="Book Antiqua" pitchFamily="18" charset="0"/>
              </a:rPr>
              <a:t>caridad</a:t>
            </a:r>
            <a:r>
              <a:rPr lang="es-ES" sz="2400" dirty="0">
                <a:solidFill>
                  <a:schemeClr val="accent5">
                    <a:lumMod val="75000"/>
                  </a:schemeClr>
                </a:solidFill>
                <a:latin typeface="Book Antiqua" pitchFamily="18" charset="0"/>
              </a:rPr>
              <a:t> ardiente, su </a:t>
            </a:r>
            <a:r>
              <a:rPr lang="es-ES" sz="2400" b="1" dirty="0">
                <a:solidFill>
                  <a:schemeClr val="accent6">
                    <a:lumMod val="75000"/>
                  </a:schemeClr>
                </a:solidFill>
                <a:latin typeface="Book Antiqua" pitchFamily="18" charset="0"/>
              </a:rPr>
              <a:t>paciencia</a:t>
            </a:r>
            <a:r>
              <a:rPr lang="es-ES" sz="2400" dirty="0">
                <a:solidFill>
                  <a:schemeClr val="accent5">
                    <a:lumMod val="75000"/>
                  </a:schemeClr>
                </a:solidFill>
                <a:latin typeface="Book Antiqua" pitchFamily="18" charset="0"/>
              </a:rPr>
              <a:t> heroica, su </a:t>
            </a:r>
            <a:r>
              <a:rPr lang="es-ES" sz="2400" b="1" dirty="0">
                <a:solidFill>
                  <a:schemeClr val="accent6">
                    <a:lumMod val="75000"/>
                  </a:schemeClr>
                </a:solidFill>
                <a:latin typeface="Book Antiqua" pitchFamily="18" charset="0"/>
              </a:rPr>
              <a:t>dulzura</a:t>
            </a:r>
            <a:r>
              <a:rPr lang="es-ES" sz="2400" dirty="0">
                <a:solidFill>
                  <a:schemeClr val="accent5">
                    <a:lumMod val="75000"/>
                  </a:schemeClr>
                </a:solidFill>
                <a:latin typeface="Book Antiqua" pitchFamily="18" charset="0"/>
              </a:rPr>
              <a:t> angelical y su </a:t>
            </a:r>
            <a:r>
              <a:rPr lang="es-ES" sz="2400" b="1" dirty="0">
                <a:solidFill>
                  <a:schemeClr val="accent6">
                    <a:lumMod val="75000"/>
                  </a:schemeClr>
                </a:solidFill>
                <a:latin typeface="Book Antiqua" pitchFamily="18" charset="0"/>
              </a:rPr>
              <a:t>sabiduría</a:t>
            </a:r>
            <a:r>
              <a:rPr lang="es-ES" sz="2400" dirty="0">
                <a:solidFill>
                  <a:schemeClr val="accent5">
                    <a:lumMod val="75000"/>
                  </a:schemeClr>
                </a:solidFill>
                <a:latin typeface="Book Antiqua" pitchFamily="18" charset="0"/>
              </a:rPr>
              <a:t> divina. Estas son las diez principales virtudes de la Santísima Virgen.</a:t>
            </a:r>
          </a:p>
        </p:txBody>
      </p:sp>
      <p:pic>
        <p:nvPicPr>
          <p:cNvPr id="5" name="Picture 4" descr="Virgen de Guadalupe">
            <a:extLst>
              <a:ext uri="{FF2B5EF4-FFF2-40B4-BE49-F238E27FC236}">
                <a16:creationId xmlns:a16="http://schemas.microsoft.com/office/drawing/2014/main" id="{7A5EA32F-FD74-E74A-80BD-F92933895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0648"/>
            <a:ext cx="3849835" cy="6336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8" presetClass="entr" presetSubtype="3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1A31C36B-9C30-4544-87D7-B5CFB097FBCA}"/>
              </a:ext>
            </a:extLst>
          </p:cNvPr>
          <p:cNvSpPr/>
          <p:nvPr/>
        </p:nvSpPr>
        <p:spPr>
          <a:xfrm>
            <a:off x="3000375" y="0"/>
            <a:ext cx="3143250" cy="1416050"/>
          </a:xfrm>
          <a:prstGeom prst="rect">
            <a:avLst/>
          </a:prstGeom>
        </p:spPr>
        <p:txBody>
          <a:bodyPr>
            <a:spAutoFit/>
          </a:bodyPr>
          <a:lstStyle/>
          <a:p>
            <a:pPr>
              <a:buClr>
                <a:schemeClr val="tx2">
                  <a:lumMod val="60000"/>
                  <a:lumOff val="40000"/>
                </a:schemeClr>
              </a:buClr>
              <a:defRPr/>
            </a:pPr>
            <a:endParaRPr lang="es-ES" dirty="0">
              <a:latin typeface="Bangle" pitchFamily="2" charset="0"/>
            </a:endParaRPr>
          </a:p>
          <a:p>
            <a:pPr>
              <a:buClr>
                <a:schemeClr val="tx2">
                  <a:lumMod val="60000"/>
                  <a:lumOff val="40000"/>
                </a:schemeClr>
              </a:buClr>
              <a:buFont typeface="Wingdings" pitchFamily="2" charset="2"/>
              <a:buChar char="v"/>
              <a:defRPr/>
            </a:pPr>
            <a:r>
              <a:rPr lang="es-ES" sz="3200" dirty="0">
                <a:latin typeface="Book Antiqua" pitchFamily="18" charset="0"/>
              </a:rPr>
              <a:t>Constante</a:t>
            </a:r>
            <a:r>
              <a:rPr lang="es-ES" sz="2800" dirty="0">
                <a:latin typeface="Book Antiqua" pitchFamily="18" charset="0"/>
              </a:rPr>
              <a:t>.</a:t>
            </a:r>
          </a:p>
          <a:p>
            <a:pPr>
              <a:buClr>
                <a:schemeClr val="tx2">
                  <a:lumMod val="60000"/>
                  <a:lumOff val="40000"/>
                </a:schemeClr>
              </a:buClr>
              <a:defRPr/>
            </a:pPr>
            <a:endParaRPr lang="es-ES" dirty="0">
              <a:latin typeface="Bangle" pitchFamily="2" charset="0"/>
            </a:endParaRPr>
          </a:p>
          <a:p>
            <a:pPr>
              <a:buClr>
                <a:schemeClr val="tx2">
                  <a:lumMod val="60000"/>
                  <a:lumOff val="40000"/>
                </a:schemeClr>
              </a:buClr>
              <a:buFont typeface="Wingdings" pitchFamily="2" charset="2"/>
              <a:buChar char="v"/>
              <a:defRPr/>
            </a:pPr>
            <a:endParaRPr lang="es-ES" dirty="0">
              <a:latin typeface="Arial" charset="0"/>
            </a:endParaRPr>
          </a:p>
        </p:txBody>
      </p:sp>
      <p:sp>
        <p:nvSpPr>
          <p:cNvPr id="3" name="2 CuadroTexto">
            <a:extLst>
              <a:ext uri="{FF2B5EF4-FFF2-40B4-BE49-F238E27FC236}">
                <a16:creationId xmlns:a16="http://schemas.microsoft.com/office/drawing/2014/main" id="{5CF449D5-C8D3-6F47-A644-DD42FC839AFF}"/>
              </a:ext>
            </a:extLst>
          </p:cNvPr>
          <p:cNvSpPr txBox="1"/>
          <p:nvPr/>
        </p:nvSpPr>
        <p:spPr>
          <a:xfrm>
            <a:off x="357188" y="1143000"/>
            <a:ext cx="2286000" cy="4708525"/>
          </a:xfrm>
          <a:prstGeom prst="rect">
            <a:avLst/>
          </a:prstGeom>
          <a:noFill/>
        </p:spPr>
        <p:txBody>
          <a:bodyPr>
            <a:spAutoFit/>
          </a:bodyPr>
          <a:lstStyle/>
          <a:p>
            <a:pPr algn="ctr">
              <a:defRPr/>
            </a:pPr>
            <a:r>
              <a:rPr lang="es-ES" sz="2000" dirty="0">
                <a:solidFill>
                  <a:schemeClr val="accent5">
                    <a:lumMod val="75000"/>
                  </a:schemeClr>
                </a:solidFill>
                <a:latin typeface="Book Antiqua" pitchFamily="18" charset="0"/>
              </a:rPr>
              <a:t>Te consolida en el bien y hace que no abandones fácilmente las prácticas de devoción. Te anima para que puedas oponerte a lo mundano y sus costumbres y máximas; a lo carnal y sus molestias y pasiones; al diablo y sus tentaciones. </a:t>
            </a:r>
          </a:p>
        </p:txBody>
      </p:sp>
      <p:sp>
        <p:nvSpPr>
          <p:cNvPr id="4" name="3 CuadroTexto">
            <a:extLst>
              <a:ext uri="{FF2B5EF4-FFF2-40B4-BE49-F238E27FC236}">
                <a16:creationId xmlns:a16="http://schemas.microsoft.com/office/drawing/2014/main" id="{B09F41BF-F9E0-274B-8E4A-4A8B3B81AB11}"/>
              </a:ext>
            </a:extLst>
          </p:cNvPr>
          <p:cNvSpPr txBox="1"/>
          <p:nvPr/>
        </p:nvSpPr>
        <p:spPr>
          <a:xfrm>
            <a:off x="6286500" y="1357313"/>
            <a:ext cx="2571750" cy="4094162"/>
          </a:xfrm>
          <a:prstGeom prst="rect">
            <a:avLst/>
          </a:prstGeom>
          <a:noFill/>
        </p:spPr>
        <p:txBody>
          <a:bodyPr>
            <a:spAutoFit/>
          </a:bodyPr>
          <a:lstStyle/>
          <a:p>
            <a:pPr algn="ctr">
              <a:defRPr/>
            </a:pPr>
            <a:r>
              <a:rPr lang="es-ES" sz="2000" dirty="0">
                <a:solidFill>
                  <a:schemeClr val="accent5">
                    <a:lumMod val="75000"/>
                  </a:schemeClr>
                </a:solidFill>
                <a:latin typeface="Book Antiqua" pitchFamily="18" charset="0"/>
              </a:rPr>
              <a:t>De suerte que si eres verdaderamente devoto de María, huirán de ti la veleidad, la melancolía, los escrúpulos y la cobardía. Lo que no quiere decir que no caigas algunas veces ni experimentes algunos cambios en tu devoción sensible.</a:t>
            </a:r>
          </a:p>
        </p:txBody>
      </p:sp>
      <p:pic>
        <p:nvPicPr>
          <p:cNvPr id="20485" name="4 Imagen" descr="Perp.socorro.jpg">
            <a:extLst>
              <a:ext uri="{FF2B5EF4-FFF2-40B4-BE49-F238E27FC236}">
                <a16:creationId xmlns:a16="http://schemas.microsoft.com/office/drawing/2014/main" id="{A0D9335F-4726-0D45-8932-6B2D9B785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6" y="1214439"/>
            <a:ext cx="3506712" cy="4806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8" presetClass="entr" presetSubtype="3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2000"/>
                                        <p:tgtEl>
                                          <p:spTgt spid="3"/>
                                        </p:tgtEl>
                                      </p:cBhvr>
                                    </p:animEffect>
                                  </p:childTnLst>
                                </p:cTn>
                              </p:par>
                            </p:childTnLst>
                          </p:cTn>
                        </p:par>
                        <p:par>
                          <p:cTn id="13" fill="hold" nodeType="afterGroup">
                            <p:stCondLst>
                              <p:cond delay="4000"/>
                            </p:stCondLst>
                            <p:childTnLst>
                              <p:par>
                                <p:cTn id="14" presetID="8"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dissolve">
                                      <p:cBhvr>
                                        <p:cTn id="21" dur="5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Rectángulo">
            <a:extLst>
              <a:ext uri="{FF2B5EF4-FFF2-40B4-BE49-F238E27FC236}">
                <a16:creationId xmlns:a16="http://schemas.microsoft.com/office/drawing/2014/main" id="{74B0BE11-CF80-EA42-A192-897530E1D0DF}"/>
              </a:ext>
            </a:extLst>
          </p:cNvPr>
          <p:cNvSpPr>
            <a:spLocks noChangeArrowheads="1"/>
          </p:cNvSpPr>
          <p:nvPr/>
        </p:nvSpPr>
        <p:spPr bwMode="auto">
          <a:xfrm>
            <a:off x="2928938" y="285750"/>
            <a:ext cx="3592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itchFamily="2" charset="2"/>
              <a:buChar char="v"/>
            </a:pPr>
            <a:r>
              <a:rPr lang="es-ES" altLang="es-ES" sz="3600">
                <a:latin typeface="Book Antiqua" panose="02040602050305030304" pitchFamily="18" charset="0"/>
              </a:rPr>
              <a:t>Desinteresada</a:t>
            </a:r>
            <a:r>
              <a:rPr lang="es-ES" altLang="es-ES" sz="3200">
                <a:latin typeface="Book Antiqua" panose="02040602050305030304" pitchFamily="18" charset="0"/>
              </a:rPr>
              <a:t> </a:t>
            </a:r>
          </a:p>
        </p:txBody>
      </p:sp>
      <p:sp>
        <p:nvSpPr>
          <p:cNvPr id="3" name="2 CuadroTexto">
            <a:extLst>
              <a:ext uri="{FF2B5EF4-FFF2-40B4-BE49-F238E27FC236}">
                <a16:creationId xmlns:a16="http://schemas.microsoft.com/office/drawing/2014/main" id="{94F3E4B5-3734-4A4B-A9D2-3E9651C43957}"/>
              </a:ext>
            </a:extLst>
          </p:cNvPr>
          <p:cNvSpPr txBox="1"/>
          <p:nvPr/>
        </p:nvSpPr>
        <p:spPr>
          <a:xfrm>
            <a:off x="644649" y="1506264"/>
            <a:ext cx="3999359" cy="4154984"/>
          </a:xfrm>
          <a:prstGeom prst="rect">
            <a:avLst/>
          </a:prstGeom>
          <a:noFill/>
        </p:spPr>
        <p:txBody>
          <a:bodyPr wrap="square">
            <a:spAutoFit/>
          </a:bodyPr>
          <a:lstStyle/>
          <a:p>
            <a:pPr algn="ctr">
              <a:defRPr/>
            </a:pPr>
            <a:r>
              <a:rPr lang="es-ES" sz="2400" dirty="0">
                <a:solidFill>
                  <a:schemeClr val="accent5">
                    <a:lumMod val="75000"/>
                  </a:schemeClr>
                </a:solidFill>
                <a:latin typeface="Book Antiqua" pitchFamily="18" charset="0"/>
              </a:rPr>
              <a:t>te inspirará no buscarte a ti mismo, sino sólo Dios en su Santísima Madre. El verdadero devoto de María no sirve a esta augusta Reina por espíritu de lucro o interés, ni por su propio bien temporal o eterno, sino únicamente porque Ella merece ser servida y sólo Dios en Ella. </a:t>
            </a:r>
          </a:p>
        </p:txBody>
      </p:sp>
      <p:pic>
        <p:nvPicPr>
          <p:cNvPr id="5" name="Picture 4" descr="p8d_mid">
            <a:extLst>
              <a:ext uri="{FF2B5EF4-FFF2-40B4-BE49-F238E27FC236}">
                <a16:creationId xmlns:a16="http://schemas.microsoft.com/office/drawing/2014/main" id="{9A5F9958-A5F8-CA44-85B6-FC8D15DBA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785938"/>
            <a:ext cx="3063875" cy="3746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3000"/>
                                        <p:tgtEl>
                                          <p:spTgt spid="5"/>
                                        </p:tgtEl>
                                      </p:cBhvr>
                                    </p:animEffect>
                                  </p:childTnLst>
                                </p:cTn>
                              </p:par>
                            </p:childTnLst>
                          </p:cTn>
                        </p:par>
                        <p:par>
                          <p:cTn id="8" fill="hold" nodeType="afterGroup">
                            <p:stCondLst>
                              <p:cond delay="3000"/>
                            </p:stCondLst>
                            <p:childTnLst>
                              <p:par>
                                <p:cTn id="9" presetID="4" presetClass="entr" presetSubtype="32"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box(out)">
                                      <p:cBhvr>
                                        <p:cTn id="11" dur="2000"/>
                                        <p:tgtEl>
                                          <p:spTgt spid="21506"/>
                                        </p:tgtEl>
                                      </p:cBhvr>
                                    </p:animEffect>
                                  </p:childTnLst>
                                </p:cTn>
                              </p:par>
                            </p:childTnLst>
                          </p:cTn>
                        </p:par>
                        <p:par>
                          <p:cTn id="12" fill="hold" nodeType="afterGroup">
                            <p:stCondLst>
                              <p:cond delay="5000"/>
                            </p:stCondLst>
                            <p:childTnLst>
                              <p:par>
                                <p:cTn id="13" presetID="8" presetClass="entr" presetSubtype="3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ou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1242AC97-8470-5640-A4DD-B20BA82EC3CB}"/>
              </a:ext>
            </a:extLst>
          </p:cNvPr>
          <p:cNvSpPr txBox="1"/>
          <p:nvPr/>
        </p:nvSpPr>
        <p:spPr>
          <a:xfrm>
            <a:off x="357188" y="285750"/>
            <a:ext cx="3571875" cy="2862263"/>
          </a:xfrm>
          <a:prstGeom prst="rect">
            <a:avLst/>
          </a:prstGeom>
          <a:noFill/>
        </p:spPr>
        <p:txBody>
          <a:bodyPr>
            <a:spAutoFit/>
          </a:bodyPr>
          <a:lstStyle/>
          <a:p>
            <a:pPr algn="ctr">
              <a:defRPr/>
            </a:pPr>
            <a:r>
              <a:rPr lang="es-ES" b="1" dirty="0">
                <a:solidFill>
                  <a:schemeClr val="accent5">
                    <a:lumMod val="75000"/>
                  </a:schemeClr>
                </a:solidFill>
                <a:latin typeface="Book Antiqua" pitchFamily="18" charset="0"/>
              </a:rPr>
              <a:t>La lectura del </a:t>
            </a:r>
            <a:r>
              <a:rPr lang="es-ES" b="1" i="1" dirty="0">
                <a:solidFill>
                  <a:schemeClr val="accent5">
                    <a:lumMod val="75000"/>
                  </a:schemeClr>
                </a:solidFill>
                <a:latin typeface="Book Antiqua" pitchFamily="18" charset="0"/>
              </a:rPr>
              <a:t>Tratado de la Verdadera Devoción</a:t>
            </a:r>
            <a:r>
              <a:rPr lang="es-ES" b="1" dirty="0">
                <a:solidFill>
                  <a:schemeClr val="accent5">
                    <a:lumMod val="75000"/>
                  </a:schemeClr>
                </a:solidFill>
                <a:latin typeface="Book Antiqua" pitchFamily="18" charset="0"/>
              </a:rPr>
              <a:t>, Libro muy recomendado por Juan Pablo II (y que lo libró de una devoción escrupulosa en sus años de seminarista) te mostrará más aún otros aspectos de la Consagración a María y como debes hacer para prepararte a ello.</a:t>
            </a:r>
          </a:p>
        </p:txBody>
      </p:sp>
      <p:sp>
        <p:nvSpPr>
          <p:cNvPr id="3" name="2 CuadroTexto">
            <a:extLst>
              <a:ext uri="{FF2B5EF4-FFF2-40B4-BE49-F238E27FC236}">
                <a16:creationId xmlns:a16="http://schemas.microsoft.com/office/drawing/2014/main" id="{8360B58E-D834-7441-8CE7-F13CB901EF0F}"/>
              </a:ext>
            </a:extLst>
          </p:cNvPr>
          <p:cNvSpPr txBox="1"/>
          <p:nvPr/>
        </p:nvSpPr>
        <p:spPr>
          <a:xfrm>
            <a:off x="571500" y="3786188"/>
            <a:ext cx="3143250" cy="1477962"/>
          </a:xfrm>
          <a:prstGeom prst="rect">
            <a:avLst/>
          </a:prstGeom>
          <a:noFill/>
        </p:spPr>
        <p:txBody>
          <a:bodyPr>
            <a:spAutoFit/>
          </a:bodyPr>
          <a:lstStyle/>
          <a:p>
            <a:pPr algn="ctr">
              <a:defRPr/>
            </a:pPr>
            <a:r>
              <a:rPr lang="es-ES" b="1" dirty="0">
                <a:solidFill>
                  <a:schemeClr val="accent5">
                    <a:lumMod val="75000"/>
                  </a:schemeClr>
                </a:solidFill>
                <a:latin typeface="Book Antiqua" pitchFamily="18" charset="0"/>
              </a:rPr>
              <a:t>María te llama a que te entregues más enteramente a Ella. Podrías decirle que no cuando Ella nos dio al Redentor... </a:t>
            </a:r>
          </a:p>
        </p:txBody>
      </p:sp>
      <p:pic>
        <p:nvPicPr>
          <p:cNvPr id="6" name="Picture 7" descr="Cara de la virgen de Guadalupe, imagen que usaron los insurgnetes como banderas">
            <a:extLst>
              <a:ext uri="{FF2B5EF4-FFF2-40B4-BE49-F238E27FC236}">
                <a16:creationId xmlns:a16="http://schemas.microsoft.com/office/drawing/2014/main" id="{EAB3C279-76C7-F740-BE3E-7BD9DB801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428625"/>
            <a:ext cx="4594225" cy="60213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2000"/>
                                        <p:tgtEl>
                                          <p:spTgt spid="2"/>
                                        </p:tgtEl>
                                      </p:cBhvr>
                                    </p:animEffect>
                                  </p:childTnLst>
                                </p:cTn>
                              </p:par>
                            </p:childTnLst>
                          </p:cTn>
                        </p:par>
                        <p:par>
                          <p:cTn id="12" fill="hold" nodeType="afterGroup">
                            <p:stCondLst>
                              <p:cond delay="5000"/>
                            </p:stCondLst>
                            <p:childTnLst>
                              <p:par>
                                <p:cTn id="13" presetID="9"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C8E01E17-90F4-0E48-B60E-FA694F3E112A}"/>
              </a:ext>
            </a:extLst>
          </p:cNvPr>
          <p:cNvSpPr txBox="1">
            <a:spLocks noChangeArrowheads="1"/>
          </p:cNvSpPr>
          <p:nvPr/>
        </p:nvSpPr>
        <p:spPr bwMode="auto">
          <a:xfrm>
            <a:off x="0" y="1143000"/>
            <a:ext cx="2000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b="1">
                <a:solidFill>
                  <a:srgbClr val="C00000"/>
                </a:solidFill>
                <a:latin typeface="Book Antiqua" panose="02040602050305030304" pitchFamily="18" charset="0"/>
              </a:rPr>
              <a:t>Toda  bella</a:t>
            </a:r>
          </a:p>
          <a:p>
            <a:pPr algn="ctr" eaLnBrk="1" hangingPunct="1"/>
            <a:r>
              <a:rPr lang="es-ES" altLang="es-ES" b="1">
                <a:solidFill>
                  <a:srgbClr val="C00000"/>
                </a:solidFill>
                <a:latin typeface="Book Antiqua" panose="02040602050305030304" pitchFamily="18" charset="0"/>
              </a:rPr>
              <a:t> eres, </a:t>
            </a:r>
          </a:p>
          <a:p>
            <a:pPr algn="ctr" eaLnBrk="1" hangingPunct="1"/>
            <a:r>
              <a:rPr lang="es-ES" altLang="es-ES" b="1">
                <a:solidFill>
                  <a:srgbClr val="C00000"/>
                </a:solidFill>
                <a:latin typeface="Book Antiqua" panose="02040602050305030304" pitchFamily="18" charset="0"/>
              </a:rPr>
              <a:t>oh María;</a:t>
            </a:r>
          </a:p>
          <a:p>
            <a:pPr algn="ctr" eaLnBrk="1" hangingPunct="1"/>
            <a:r>
              <a:rPr lang="es-ES" altLang="es-ES" b="1">
                <a:solidFill>
                  <a:srgbClr val="C00000"/>
                </a:solidFill>
                <a:latin typeface="Book Antiqua" panose="02040602050305030304" pitchFamily="18" charset="0"/>
              </a:rPr>
              <a:t>En Ti </a:t>
            </a:r>
          </a:p>
          <a:p>
            <a:pPr algn="ctr" eaLnBrk="1" hangingPunct="1"/>
            <a:r>
              <a:rPr lang="es-ES" altLang="es-ES" b="1">
                <a:solidFill>
                  <a:srgbClr val="C00000"/>
                </a:solidFill>
                <a:latin typeface="Book Antiqua" panose="02040602050305030304" pitchFamily="18" charset="0"/>
              </a:rPr>
              <a:t>no hay</a:t>
            </a:r>
          </a:p>
          <a:p>
            <a:pPr algn="ctr" eaLnBrk="1" hangingPunct="1"/>
            <a:r>
              <a:rPr lang="es-ES" altLang="es-ES" b="1">
                <a:solidFill>
                  <a:srgbClr val="C00000"/>
                </a:solidFill>
                <a:latin typeface="Book Antiqua" panose="02040602050305030304" pitchFamily="18" charset="0"/>
              </a:rPr>
              <a:t> ninguna mancha</a:t>
            </a:r>
          </a:p>
        </p:txBody>
      </p:sp>
      <p:sp>
        <p:nvSpPr>
          <p:cNvPr id="4" name="3 CuadroTexto">
            <a:extLst>
              <a:ext uri="{FF2B5EF4-FFF2-40B4-BE49-F238E27FC236}">
                <a16:creationId xmlns:a16="http://schemas.microsoft.com/office/drawing/2014/main" id="{6768CEB9-6CEC-9E44-BF1E-C7C8FFC2837C}"/>
              </a:ext>
            </a:extLst>
          </p:cNvPr>
          <p:cNvSpPr txBox="1">
            <a:spLocks noChangeArrowheads="1"/>
          </p:cNvSpPr>
          <p:nvPr/>
        </p:nvSpPr>
        <p:spPr bwMode="auto">
          <a:xfrm>
            <a:off x="6929438" y="4214813"/>
            <a:ext cx="22145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b="1">
                <a:solidFill>
                  <a:srgbClr val="C00000"/>
                </a:solidFill>
                <a:latin typeface="Book Antiqua" panose="02040602050305030304" pitchFamily="18" charset="0"/>
              </a:rPr>
              <a:t>Hazme digno </a:t>
            </a:r>
          </a:p>
          <a:p>
            <a:pPr algn="ctr" eaLnBrk="1" hangingPunct="1"/>
            <a:r>
              <a:rPr lang="es-ES" altLang="es-ES" b="1">
                <a:solidFill>
                  <a:srgbClr val="C00000"/>
                </a:solidFill>
                <a:latin typeface="Book Antiqua" panose="02040602050305030304" pitchFamily="18" charset="0"/>
              </a:rPr>
              <a:t>para que te alabe, </a:t>
            </a:r>
          </a:p>
          <a:p>
            <a:pPr algn="ctr" eaLnBrk="1" hangingPunct="1"/>
            <a:r>
              <a:rPr lang="es-ES" altLang="es-ES" b="1">
                <a:solidFill>
                  <a:srgbClr val="C00000"/>
                </a:solidFill>
                <a:latin typeface="Book Antiqua" panose="02040602050305030304" pitchFamily="18" charset="0"/>
              </a:rPr>
              <a:t>Virgen Sagrada;</a:t>
            </a:r>
          </a:p>
          <a:p>
            <a:pPr algn="ctr" eaLnBrk="1" hangingPunct="1"/>
            <a:r>
              <a:rPr lang="es-ES" altLang="es-ES" b="1">
                <a:solidFill>
                  <a:srgbClr val="C00000"/>
                </a:solidFill>
                <a:latin typeface="Book Antiqua" panose="02040602050305030304" pitchFamily="18" charset="0"/>
              </a:rPr>
              <a:t>Dame fuerza </a:t>
            </a:r>
          </a:p>
          <a:p>
            <a:pPr algn="ctr" eaLnBrk="1" hangingPunct="1"/>
            <a:r>
              <a:rPr lang="es-ES" altLang="es-ES" b="1">
                <a:solidFill>
                  <a:srgbClr val="C00000"/>
                </a:solidFill>
                <a:latin typeface="Book Antiqua" panose="02040602050305030304" pitchFamily="18" charset="0"/>
              </a:rPr>
              <a:t>contra </a:t>
            </a:r>
          </a:p>
          <a:p>
            <a:pPr algn="ctr" eaLnBrk="1" hangingPunct="1"/>
            <a:r>
              <a:rPr lang="es-ES" altLang="es-ES" b="1">
                <a:solidFill>
                  <a:srgbClr val="C00000"/>
                </a:solidFill>
                <a:latin typeface="Book Antiqua" panose="02040602050305030304" pitchFamily="18" charset="0"/>
              </a:rPr>
              <a:t>tus enemigos</a:t>
            </a:r>
          </a:p>
        </p:txBody>
      </p:sp>
      <p:pic>
        <p:nvPicPr>
          <p:cNvPr id="5" name="Picture 4" descr="Virgen_de_Vladimir">
            <a:extLst>
              <a:ext uri="{FF2B5EF4-FFF2-40B4-BE49-F238E27FC236}">
                <a16:creationId xmlns:a16="http://schemas.microsoft.com/office/drawing/2014/main" id="{C11C45FD-609B-4D43-9A13-C560C5E1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051425"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nodeType="afterGroup">
                            <p:stCondLst>
                              <p:cond delay="3000"/>
                            </p:stCondLst>
                            <p:childTnLst>
                              <p:par>
                                <p:cTn id="9" presetID="8"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2000"/>
                                        <p:tgtEl>
                                          <p:spTgt spid="3"/>
                                        </p:tgtEl>
                                      </p:cBhvr>
                                    </p:animEffect>
                                  </p:childTnLst>
                                </p:cTn>
                              </p:par>
                            </p:childTnLst>
                          </p:cTn>
                        </p:par>
                        <p:par>
                          <p:cTn id="12" fill="hold" nodeType="afterGroup">
                            <p:stCondLst>
                              <p:cond delay="5000"/>
                            </p:stCondLst>
                            <p:childTnLst>
                              <p:par>
                                <p:cTn id="13" presetID="8"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out)">
                                      <p:cBhvr>
                                        <p:cTn id="15" dur="2000"/>
                                        <p:tgtEl>
                                          <p:spTgt spid="4"/>
                                        </p:tgtEl>
                                      </p:cBhvr>
                                    </p:animEffect>
                                  </p:childTnLst>
                                </p:cTn>
                              </p:par>
                              <p:par>
                                <p:cTn id="16" presetID="53"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B4F64363-C880-1B43-8E3E-ABFEEE5F379A}"/>
              </a:ext>
            </a:extLst>
          </p:cNvPr>
          <p:cNvSpPr txBox="1"/>
          <p:nvPr/>
        </p:nvSpPr>
        <p:spPr>
          <a:xfrm>
            <a:off x="285750" y="285750"/>
            <a:ext cx="8858250" cy="2124075"/>
          </a:xfrm>
          <a:prstGeom prst="rect">
            <a:avLst/>
          </a:prstGeom>
          <a:noFill/>
          <a:ln>
            <a:noFill/>
          </a:ln>
        </p:spPr>
        <p:txBody>
          <a:bodyPr>
            <a:spAutoFit/>
          </a:bodyPr>
          <a:lstStyle/>
          <a:p>
            <a:pPr algn="ctr" fontAlgn="auto">
              <a:spcBef>
                <a:spcPts val="0"/>
              </a:spcBef>
              <a:spcAft>
                <a:spcPts val="0"/>
              </a:spcAft>
              <a:defRPr/>
            </a:pPr>
            <a:r>
              <a:rPr lang="es-ES" sz="4400" b="1" cap="small" dirty="0">
                <a:solidFill>
                  <a:srgbClr val="0070C0"/>
                </a:solidFill>
                <a:latin typeface="Book Antiqua" pitchFamily="18" charset="0"/>
              </a:rPr>
              <a:t>Consagración Total de Esclavitud a Jesucristo  por medio de María</a:t>
            </a:r>
          </a:p>
        </p:txBody>
      </p:sp>
      <p:pic>
        <p:nvPicPr>
          <p:cNvPr id="2055" name="Picture 7" descr="E:\San GABRIEL\DiscoG\Mis imágenes\iconos sueltos\coronacion.jpg">
            <a:extLst>
              <a:ext uri="{FF2B5EF4-FFF2-40B4-BE49-F238E27FC236}">
                <a16:creationId xmlns:a16="http://schemas.microsoft.com/office/drawing/2014/main" id="{88C260A0-2A57-5949-A939-E62B54B47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357438"/>
            <a:ext cx="3557587" cy="42433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p:cTn id="12" dur="1000" fill="hold"/>
                                        <p:tgtEl>
                                          <p:spTgt spid="2055"/>
                                        </p:tgtEl>
                                        <p:attrNameLst>
                                          <p:attrName>ppt_w</p:attrName>
                                        </p:attrNameLst>
                                      </p:cBhvr>
                                      <p:tavLst>
                                        <p:tav tm="0">
                                          <p:val>
                                            <p:strVal val="#ppt_w*0.70"/>
                                          </p:val>
                                        </p:tav>
                                        <p:tav tm="100000">
                                          <p:val>
                                            <p:strVal val="#ppt_w"/>
                                          </p:val>
                                        </p:tav>
                                      </p:tavLst>
                                    </p:anim>
                                    <p:anim calcmode="lin" valueType="num">
                                      <p:cBhvr>
                                        <p:cTn id="13" dur="1000" fill="hold"/>
                                        <p:tgtEl>
                                          <p:spTgt spid="2055"/>
                                        </p:tgtEl>
                                        <p:attrNameLst>
                                          <p:attrName>ppt_h</p:attrName>
                                        </p:attrNameLst>
                                      </p:cBhvr>
                                      <p:tavLst>
                                        <p:tav tm="0">
                                          <p:val>
                                            <p:strVal val="#ppt_h"/>
                                          </p:val>
                                        </p:tav>
                                        <p:tav tm="100000">
                                          <p:val>
                                            <p:strVal val="#ppt_h"/>
                                          </p:val>
                                        </p:tav>
                                      </p:tavLst>
                                    </p:anim>
                                    <p:animEffect transition="in" filter="fade">
                                      <p:cBhvr>
                                        <p:cTn id="14"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E:\San GABRIEL\DiscoG\Mis imágenes\iconos sueltos\coronacion.jpg">
            <a:extLst>
              <a:ext uri="{FF2B5EF4-FFF2-40B4-BE49-F238E27FC236}">
                <a16:creationId xmlns:a16="http://schemas.microsoft.com/office/drawing/2014/main" id="{440E2CA1-5279-924B-860B-A4CF45E6630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0"/>
            <a:ext cx="5749925"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1000" fill="hold"/>
                                        <p:tgtEl>
                                          <p:spTgt spid="2055"/>
                                        </p:tgtEl>
                                        <p:attrNameLst>
                                          <p:attrName>ppt_w</p:attrName>
                                        </p:attrNameLst>
                                      </p:cBhvr>
                                      <p:tavLst>
                                        <p:tav tm="0">
                                          <p:val>
                                            <p:strVal val="#ppt_w*0.70"/>
                                          </p:val>
                                        </p:tav>
                                        <p:tav tm="100000">
                                          <p:val>
                                            <p:strVal val="#ppt_w"/>
                                          </p:val>
                                        </p:tav>
                                      </p:tavLst>
                                    </p:anim>
                                    <p:anim calcmode="lin" valueType="num">
                                      <p:cBhvr>
                                        <p:cTn id="8" dur="1000" fill="hold"/>
                                        <p:tgtEl>
                                          <p:spTgt spid="2055"/>
                                        </p:tgtEl>
                                        <p:attrNameLst>
                                          <p:attrName>ppt_h</p:attrName>
                                        </p:attrNameLst>
                                      </p:cBhvr>
                                      <p:tavLst>
                                        <p:tav tm="0">
                                          <p:val>
                                            <p:strVal val="#ppt_h"/>
                                          </p:val>
                                        </p:tav>
                                        <p:tav tm="100000">
                                          <p:val>
                                            <p:strVal val="#ppt_h"/>
                                          </p:val>
                                        </p:tav>
                                      </p:tavLst>
                                    </p:anim>
                                    <p:animEffect transition="in" filter="fade">
                                      <p:cBhvr>
                                        <p:cTn id="9"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980DFC76-D325-CB4F-BF24-2D008CFBF19F}"/>
              </a:ext>
            </a:extLst>
          </p:cNvPr>
          <p:cNvSpPr txBox="1"/>
          <p:nvPr/>
        </p:nvSpPr>
        <p:spPr>
          <a:xfrm>
            <a:off x="3707904" y="285750"/>
            <a:ext cx="5436096" cy="2062163"/>
          </a:xfrm>
          <a:prstGeom prst="rect">
            <a:avLst/>
          </a:prstGeom>
          <a:noFill/>
        </p:spPr>
        <p:txBody>
          <a:bodyPr wrap="square">
            <a:spAutoFit/>
          </a:bodyPr>
          <a:lstStyle/>
          <a:p>
            <a:pPr fontAlgn="auto">
              <a:spcBef>
                <a:spcPts val="0"/>
              </a:spcBef>
              <a:spcAft>
                <a:spcPts val="0"/>
              </a:spcAft>
              <a:defRPr/>
            </a:pPr>
            <a:r>
              <a:rPr lang="es-ES" sz="1600" dirty="0">
                <a:solidFill>
                  <a:srgbClr val="0070C0"/>
                </a:solidFill>
                <a:latin typeface="Book Antiqua" pitchFamily="18" charset="0"/>
              </a:rPr>
              <a:t>Existen muchas formas de consagración a nuestra Madre del Cielo. A lo largo de la historia de la Iglesia hay dos que se destacan: </a:t>
            </a:r>
          </a:p>
          <a:p>
            <a:pPr fontAlgn="auto">
              <a:spcBef>
                <a:spcPts val="0"/>
              </a:spcBef>
              <a:spcAft>
                <a:spcPts val="0"/>
              </a:spcAft>
              <a:defRPr/>
            </a:pPr>
            <a:endParaRPr lang="es-ES" sz="1600" dirty="0">
              <a:solidFill>
                <a:srgbClr val="0070C0"/>
              </a:solidFill>
              <a:latin typeface="Book Antiqua" pitchFamily="18" charset="0"/>
            </a:endParaRPr>
          </a:p>
          <a:p>
            <a:pPr fontAlgn="auto">
              <a:spcBef>
                <a:spcPts val="0"/>
              </a:spcBef>
              <a:spcAft>
                <a:spcPts val="0"/>
              </a:spcAft>
              <a:buFont typeface="Arial" pitchFamily="34" charset="0"/>
              <a:buChar char="•"/>
              <a:defRPr/>
            </a:pPr>
            <a:r>
              <a:rPr lang="es-ES" sz="1600" b="1" dirty="0">
                <a:solidFill>
                  <a:schemeClr val="accent6">
                    <a:lumMod val="75000"/>
                  </a:schemeClr>
                </a:solidFill>
                <a:latin typeface="Book Antiqua" pitchFamily="18" charset="0"/>
              </a:rPr>
              <a:t> La Piedad Filial </a:t>
            </a:r>
          </a:p>
          <a:p>
            <a:pPr marL="276225" fontAlgn="auto">
              <a:spcBef>
                <a:spcPts val="0"/>
              </a:spcBef>
              <a:spcAft>
                <a:spcPts val="0"/>
              </a:spcAft>
              <a:defRPr/>
            </a:pPr>
            <a:r>
              <a:rPr lang="es-ES" sz="1600" dirty="0">
                <a:solidFill>
                  <a:srgbClr val="0070C0"/>
                </a:solidFill>
                <a:latin typeface="Book Antiqua" pitchFamily="18" charset="0"/>
              </a:rPr>
              <a:t>(impulsada entre otros por san Antonio Mª </a:t>
            </a:r>
            <a:r>
              <a:rPr lang="es-ES" sz="1600" dirty="0" err="1">
                <a:solidFill>
                  <a:srgbClr val="0070C0"/>
                </a:solidFill>
                <a:latin typeface="Book Antiqua" pitchFamily="18" charset="0"/>
              </a:rPr>
              <a:t>Claret</a:t>
            </a:r>
            <a:r>
              <a:rPr lang="es-ES" sz="1600" dirty="0">
                <a:solidFill>
                  <a:srgbClr val="0070C0"/>
                </a:solidFill>
                <a:latin typeface="Book Antiqua" pitchFamily="18" charset="0"/>
              </a:rPr>
              <a:t>)</a:t>
            </a:r>
          </a:p>
          <a:p>
            <a:pPr fontAlgn="auto">
              <a:spcBef>
                <a:spcPts val="0"/>
              </a:spcBef>
              <a:spcAft>
                <a:spcPts val="0"/>
              </a:spcAft>
              <a:buFont typeface="Arial" pitchFamily="34" charset="0"/>
              <a:buChar char="•"/>
              <a:defRPr/>
            </a:pPr>
            <a:r>
              <a:rPr lang="es-ES" sz="1600" b="1" dirty="0">
                <a:solidFill>
                  <a:schemeClr val="accent6">
                    <a:lumMod val="75000"/>
                  </a:schemeClr>
                </a:solidFill>
                <a:latin typeface="Book Antiqua" pitchFamily="18" charset="0"/>
              </a:rPr>
              <a:t>La  Esclavitud Mariana </a:t>
            </a:r>
          </a:p>
          <a:p>
            <a:pPr marL="276225" fontAlgn="auto">
              <a:spcBef>
                <a:spcPts val="0"/>
              </a:spcBef>
              <a:spcAft>
                <a:spcPts val="0"/>
              </a:spcAft>
              <a:defRPr/>
            </a:pPr>
            <a:r>
              <a:rPr lang="es-ES" sz="1600" dirty="0">
                <a:solidFill>
                  <a:srgbClr val="0070C0"/>
                </a:solidFill>
                <a:latin typeface="Book Antiqua" pitchFamily="18" charset="0"/>
              </a:rPr>
              <a:t>(Impulsada por san Luis  Mª  Grignion de Montfort)</a:t>
            </a:r>
          </a:p>
        </p:txBody>
      </p:sp>
      <p:sp>
        <p:nvSpPr>
          <p:cNvPr id="4" name="3 CuadroTexto">
            <a:extLst>
              <a:ext uri="{FF2B5EF4-FFF2-40B4-BE49-F238E27FC236}">
                <a16:creationId xmlns:a16="http://schemas.microsoft.com/office/drawing/2014/main" id="{E08564A3-6A63-574E-AE02-23A30A0B4CEB}"/>
              </a:ext>
            </a:extLst>
          </p:cNvPr>
          <p:cNvSpPr txBox="1"/>
          <p:nvPr/>
        </p:nvSpPr>
        <p:spPr>
          <a:xfrm>
            <a:off x="3820418" y="2643188"/>
            <a:ext cx="5072062" cy="3108543"/>
          </a:xfrm>
          <a:prstGeom prst="rect">
            <a:avLst/>
          </a:prstGeom>
          <a:noFill/>
        </p:spPr>
        <p:txBody>
          <a:bodyPr>
            <a:spAutoFit/>
          </a:bodyPr>
          <a:lstStyle/>
          <a:p>
            <a:pPr algn="ctr" fontAlgn="auto">
              <a:spcBef>
                <a:spcPts val="0"/>
              </a:spcBef>
              <a:spcAft>
                <a:spcPts val="0"/>
              </a:spcAft>
              <a:defRPr/>
            </a:pPr>
            <a:r>
              <a:rPr lang="es-ES" sz="2800" dirty="0">
                <a:solidFill>
                  <a:srgbClr val="0070C0"/>
                </a:solidFill>
                <a:latin typeface="Book Antiqua" pitchFamily="18" charset="0"/>
              </a:rPr>
              <a:t>Esta última retoma el espíritu de la primera, la profundiza y está desarrollada con todos sus fundamentos en el libro: </a:t>
            </a:r>
          </a:p>
          <a:p>
            <a:pPr algn="ctr" fontAlgn="auto">
              <a:spcBef>
                <a:spcPts val="0"/>
              </a:spcBef>
              <a:spcAft>
                <a:spcPts val="0"/>
              </a:spcAft>
              <a:defRPr/>
            </a:pPr>
            <a:endParaRPr lang="es-ES" sz="2800" dirty="0">
              <a:solidFill>
                <a:srgbClr val="0070C0"/>
              </a:solidFill>
              <a:latin typeface="Book Antiqua" pitchFamily="18" charset="0"/>
            </a:endParaRPr>
          </a:p>
          <a:p>
            <a:pPr algn="ctr" fontAlgn="auto">
              <a:spcBef>
                <a:spcPts val="0"/>
              </a:spcBef>
              <a:spcAft>
                <a:spcPts val="0"/>
              </a:spcAft>
              <a:defRPr/>
            </a:pPr>
            <a:r>
              <a:rPr lang="es-ES" sz="2800" b="1" cap="small" dirty="0">
                <a:solidFill>
                  <a:schemeClr val="accent6">
                    <a:lumMod val="75000"/>
                  </a:schemeClr>
                </a:solidFill>
                <a:latin typeface="Book Antiqua" pitchFamily="18" charset="0"/>
              </a:rPr>
              <a:t>Tratado de la verdadera devoción a María</a:t>
            </a:r>
          </a:p>
        </p:txBody>
      </p:sp>
      <p:pic>
        <p:nvPicPr>
          <p:cNvPr id="4101" name="Picture 5" descr="E:\San GABRIEL\DiscoG\Mis imágenes\iconos sueltos\vladimir-mother.jpg">
            <a:extLst>
              <a:ext uri="{FF2B5EF4-FFF2-40B4-BE49-F238E27FC236}">
                <a16:creationId xmlns:a16="http://schemas.microsoft.com/office/drawing/2014/main" id="{829FFF1D-CCB1-454F-B98D-864209215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3441700" cy="548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3000" fill="hold"/>
                                        <p:tgtEl>
                                          <p:spTgt spid="4101"/>
                                        </p:tgtEl>
                                        <p:attrNameLst>
                                          <p:attrName>ppt_w</p:attrName>
                                        </p:attrNameLst>
                                      </p:cBhvr>
                                      <p:tavLst>
                                        <p:tav tm="0">
                                          <p:val>
                                            <p:strVal val="#ppt_w*0.70"/>
                                          </p:val>
                                        </p:tav>
                                        <p:tav tm="100000">
                                          <p:val>
                                            <p:strVal val="#ppt_w"/>
                                          </p:val>
                                        </p:tav>
                                      </p:tavLst>
                                    </p:anim>
                                    <p:anim calcmode="lin" valueType="num">
                                      <p:cBhvr>
                                        <p:cTn id="8" dur="3000" fill="hold"/>
                                        <p:tgtEl>
                                          <p:spTgt spid="4101"/>
                                        </p:tgtEl>
                                        <p:attrNameLst>
                                          <p:attrName>ppt_h</p:attrName>
                                        </p:attrNameLst>
                                      </p:cBhvr>
                                      <p:tavLst>
                                        <p:tav tm="0">
                                          <p:val>
                                            <p:strVal val="#ppt_h"/>
                                          </p:val>
                                        </p:tav>
                                        <p:tav tm="100000">
                                          <p:val>
                                            <p:strVal val="#ppt_h"/>
                                          </p:val>
                                        </p:tav>
                                      </p:tavLst>
                                    </p:anim>
                                    <p:animEffect transition="in" filter="fade">
                                      <p:cBhvr>
                                        <p:cTn id="9" dur="3000"/>
                                        <p:tgtEl>
                                          <p:spTgt spid="4101"/>
                                        </p:tgtEl>
                                      </p:cBhvr>
                                    </p:animEffect>
                                  </p:childTnLst>
                                </p:cTn>
                              </p:par>
                            </p:childTnLst>
                          </p:cTn>
                        </p:par>
                        <p:par>
                          <p:cTn id="10" fill="hold" nodeType="afterGroup">
                            <p:stCondLst>
                              <p:cond delay="3000"/>
                            </p:stCondLst>
                            <p:childTnLst>
                              <p:par>
                                <p:cTn id="11" presetID="5" presetClass="entr" presetSubtype="5"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down)">
                                      <p:cBhvr>
                                        <p:cTn id="13" dur="3000"/>
                                        <p:tgtEl>
                                          <p:spTgt spid="3"/>
                                        </p:tgtEl>
                                      </p:cBhvr>
                                    </p:animEffect>
                                  </p:childTnLst>
                                </p:cTn>
                              </p:par>
                            </p:childTnLst>
                          </p:cTn>
                        </p:par>
                        <p:par>
                          <p:cTn id="14" fill="hold" nodeType="afterGroup">
                            <p:stCondLst>
                              <p:cond delay="6000"/>
                            </p:stCondLst>
                            <p:childTnLst>
                              <p:par>
                                <p:cTn id="15" presetID="5" presetClass="entr" presetSubtype="5"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9F250A15-15B6-854A-A432-B1558D65E1C7}"/>
              </a:ext>
            </a:extLst>
          </p:cNvPr>
          <p:cNvSpPr txBox="1"/>
          <p:nvPr/>
        </p:nvSpPr>
        <p:spPr>
          <a:xfrm>
            <a:off x="214313" y="0"/>
            <a:ext cx="5929312" cy="954088"/>
          </a:xfrm>
          <a:prstGeom prst="rect">
            <a:avLst/>
          </a:prstGeom>
          <a:noFill/>
        </p:spPr>
        <p:txBody>
          <a:bodyPr>
            <a:spAutoFit/>
          </a:bodyPr>
          <a:lstStyle/>
          <a:p>
            <a:pPr algn="ctr" fontAlgn="auto">
              <a:spcBef>
                <a:spcPts val="0"/>
              </a:spcBef>
              <a:spcAft>
                <a:spcPts val="0"/>
              </a:spcAft>
              <a:defRPr/>
            </a:pPr>
            <a:r>
              <a:rPr lang="es-ES" sz="2800" b="1" dirty="0">
                <a:solidFill>
                  <a:schemeClr val="accent6">
                    <a:lumMod val="75000"/>
                  </a:schemeClr>
                </a:solidFill>
                <a:latin typeface="Book Antiqua" pitchFamily="18" charset="0"/>
              </a:rPr>
              <a:t>Pero ¿qué es consagrarse según la “esclavitud mariana”?</a:t>
            </a:r>
          </a:p>
        </p:txBody>
      </p:sp>
      <p:sp>
        <p:nvSpPr>
          <p:cNvPr id="4" name="3 CuadroTexto">
            <a:extLst>
              <a:ext uri="{FF2B5EF4-FFF2-40B4-BE49-F238E27FC236}">
                <a16:creationId xmlns:a16="http://schemas.microsoft.com/office/drawing/2014/main" id="{8F16EC81-3B13-2047-9C96-22847890A245}"/>
              </a:ext>
            </a:extLst>
          </p:cNvPr>
          <p:cNvSpPr txBox="1">
            <a:spLocks noChangeArrowheads="1"/>
          </p:cNvSpPr>
          <p:nvPr/>
        </p:nvSpPr>
        <p:spPr bwMode="auto">
          <a:xfrm>
            <a:off x="0" y="857250"/>
            <a:ext cx="585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dirty="0">
                <a:solidFill>
                  <a:srgbClr val="0070C0"/>
                </a:solidFill>
                <a:latin typeface="Book Antiqua" panose="02040602050305030304" pitchFamily="18" charset="0"/>
              </a:rPr>
              <a:t>Consagrarse es entregar TODO a nuestra Madre del Cielo bajo la condición de esclavos: nuestros bienes presentes pasados y futuros </a:t>
            </a:r>
          </a:p>
        </p:txBody>
      </p:sp>
      <p:sp>
        <p:nvSpPr>
          <p:cNvPr id="5" name="4 CuadroTexto">
            <a:extLst>
              <a:ext uri="{FF2B5EF4-FFF2-40B4-BE49-F238E27FC236}">
                <a16:creationId xmlns:a16="http://schemas.microsoft.com/office/drawing/2014/main" id="{422B362F-753E-5A49-91F3-F91760E84417}"/>
              </a:ext>
            </a:extLst>
          </p:cNvPr>
          <p:cNvSpPr txBox="1"/>
          <p:nvPr/>
        </p:nvSpPr>
        <p:spPr>
          <a:xfrm>
            <a:off x="0" y="1571625"/>
            <a:ext cx="6215063" cy="4832350"/>
          </a:xfrm>
          <a:prstGeom prst="rect">
            <a:avLst/>
          </a:prstGeom>
          <a:noFill/>
        </p:spPr>
        <p:txBody>
          <a:bodyPr>
            <a:spAutoFit/>
          </a:bodyPr>
          <a:lstStyle/>
          <a:p>
            <a:pPr algn="ctr" fontAlgn="auto">
              <a:spcBef>
                <a:spcPts val="0"/>
              </a:spcBef>
              <a:spcAft>
                <a:spcPts val="0"/>
              </a:spcAft>
              <a:defRPr/>
            </a:pPr>
            <a:r>
              <a:rPr lang="es-ES_tradnl" sz="2400" i="1" dirty="0">
                <a:solidFill>
                  <a:srgbClr val="0070C0"/>
                </a:solidFill>
                <a:latin typeface="Book Antiqua" pitchFamily="18" charset="0"/>
              </a:rPr>
              <a:t>“Y a fin de que le sea más fiel de lo que le he sido hasta ahora, os escojo hoy, ¡oh María!, en presencia de toda la corte celestial, por mi Madre y Señora. Os entrego y consagro, en calidad de esclavo, mi cuerpo y mi alma, mis bienes interiores y exteriores, y aun el valor de mis buenas acciones pasadas, presentes y futuras, dejándoos entero y pleno derecho de disponer de mí y de todo lo que me pertenece, sin excepción, según vuestro beneplácito, y para la mayor gloria de Dios, en el tiempo y en la eternidad</a:t>
            </a:r>
            <a:r>
              <a:rPr lang="es-ES_tradnl" sz="2400" b="1" dirty="0">
                <a:solidFill>
                  <a:srgbClr val="0070C0"/>
                </a:solidFill>
                <a:latin typeface="Book Antiqua" pitchFamily="18" charset="0"/>
              </a:rPr>
              <a:t>.”</a:t>
            </a:r>
          </a:p>
          <a:p>
            <a:pPr algn="r" fontAlgn="auto">
              <a:spcBef>
                <a:spcPts val="0"/>
              </a:spcBef>
              <a:spcAft>
                <a:spcPts val="0"/>
              </a:spcAft>
              <a:defRPr/>
            </a:pPr>
            <a:r>
              <a:rPr lang="es-ES_tradnl" sz="2000" dirty="0" err="1">
                <a:solidFill>
                  <a:schemeClr val="accent6">
                    <a:lumMod val="75000"/>
                  </a:schemeClr>
                </a:solidFill>
                <a:latin typeface="Book Antiqua" pitchFamily="18" charset="0"/>
              </a:rPr>
              <a:t>Fragm</a:t>
            </a:r>
            <a:r>
              <a:rPr lang="es-ES_tradnl" sz="2000" dirty="0">
                <a:solidFill>
                  <a:schemeClr val="accent6">
                    <a:lumMod val="75000"/>
                  </a:schemeClr>
                </a:solidFill>
                <a:latin typeface="Book Antiqua" pitchFamily="18" charset="0"/>
              </a:rPr>
              <a:t>. de la Consagración</a:t>
            </a:r>
            <a:endParaRPr lang="es-ES" sz="2000" dirty="0">
              <a:solidFill>
                <a:schemeClr val="accent6">
                  <a:lumMod val="75000"/>
                </a:schemeClr>
              </a:solidFill>
              <a:latin typeface="Book Antiqua" pitchFamily="18" charset="0"/>
            </a:endParaRPr>
          </a:p>
          <a:p>
            <a:pPr fontAlgn="auto">
              <a:spcBef>
                <a:spcPts val="0"/>
              </a:spcBef>
              <a:spcAft>
                <a:spcPts val="0"/>
              </a:spcAft>
              <a:defRPr/>
            </a:pPr>
            <a:endParaRPr lang="es-ES" sz="2400" dirty="0">
              <a:latin typeface="Book Antiqua" pitchFamily="18" charset="0"/>
            </a:endParaRPr>
          </a:p>
        </p:txBody>
      </p:sp>
      <p:pic>
        <p:nvPicPr>
          <p:cNvPr id="5126" name="Picture 6" descr="E:\San GABRIEL\DiscoG\Mis imágenes\Fray angelico\annunci2.jpg">
            <a:extLst>
              <a:ext uri="{FF2B5EF4-FFF2-40B4-BE49-F238E27FC236}">
                <a16:creationId xmlns:a16="http://schemas.microsoft.com/office/drawing/2014/main" id="{2F355831-B12A-A44E-87B9-8DF30BA23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150"/>
          <a:stretch>
            <a:fillRect/>
          </a:stretch>
        </p:blipFill>
        <p:spPr bwMode="auto">
          <a:xfrm>
            <a:off x="6223000" y="571500"/>
            <a:ext cx="2921000" cy="5000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3000"/>
                                        <p:tgtEl>
                                          <p:spTgt spid="512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2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32" fill="hold" grpId="1" nodeType="clickEffect">
                                  <p:stCondLst>
                                    <p:cond delay="0"/>
                                  </p:stCondLst>
                                  <p:childTnLst>
                                    <p:animEffect transition="out" filter="diamond(out)">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childTnLst>
                          </p:cTn>
                        </p:par>
                        <p:par>
                          <p:cTn id="25" fill="hold" nodeType="afterGroup">
                            <p:stCondLst>
                              <p:cond delay="4000"/>
                            </p:stCondLst>
                            <p:childTnLst>
                              <p:par>
                                <p:cTn id="26" presetID="10" presetClass="entr" presetSubtype="0"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B92721C1-0471-D34A-A04E-5E6F2EC1A9E1}"/>
              </a:ext>
            </a:extLst>
          </p:cNvPr>
          <p:cNvSpPr txBox="1"/>
          <p:nvPr/>
        </p:nvSpPr>
        <p:spPr>
          <a:xfrm>
            <a:off x="285750" y="285750"/>
            <a:ext cx="8358188" cy="830263"/>
          </a:xfrm>
          <a:prstGeom prst="rect">
            <a:avLst/>
          </a:prstGeom>
          <a:noFill/>
        </p:spPr>
        <p:txBody>
          <a:bodyPr>
            <a:spAutoFit/>
          </a:bodyPr>
          <a:lstStyle/>
          <a:p>
            <a:pPr algn="ctr">
              <a:defRPr/>
            </a:pPr>
            <a:r>
              <a:rPr lang="es-ES" sz="2400" dirty="0">
                <a:solidFill>
                  <a:schemeClr val="accent1">
                    <a:lumMod val="75000"/>
                  </a:schemeClr>
                </a:solidFill>
                <a:latin typeface="Book Antiqua" pitchFamily="18" charset="0"/>
              </a:rPr>
              <a:t>Pero... ¿Por qué </a:t>
            </a:r>
            <a:r>
              <a:rPr lang="es-ES" sz="2400" b="1" dirty="0">
                <a:solidFill>
                  <a:schemeClr val="accent1">
                    <a:lumMod val="75000"/>
                  </a:schemeClr>
                </a:solidFill>
                <a:latin typeface="Book Antiqua" pitchFamily="18" charset="0"/>
              </a:rPr>
              <a:t>esclavos</a:t>
            </a:r>
            <a:r>
              <a:rPr lang="es-ES" sz="2400" dirty="0">
                <a:solidFill>
                  <a:schemeClr val="accent1">
                    <a:lumMod val="75000"/>
                  </a:schemeClr>
                </a:solidFill>
                <a:latin typeface="Book Antiqua" pitchFamily="18" charset="0"/>
              </a:rPr>
              <a:t> y no </a:t>
            </a:r>
            <a:r>
              <a:rPr lang="es-ES" sz="2400" b="1" dirty="0">
                <a:solidFill>
                  <a:schemeClr val="accent1">
                    <a:lumMod val="75000"/>
                  </a:schemeClr>
                </a:solidFill>
                <a:latin typeface="Book Antiqua" pitchFamily="18" charset="0"/>
              </a:rPr>
              <a:t>hijos</a:t>
            </a:r>
            <a:r>
              <a:rPr lang="es-ES" sz="2400" dirty="0">
                <a:solidFill>
                  <a:schemeClr val="accent1">
                    <a:lumMod val="75000"/>
                  </a:schemeClr>
                </a:solidFill>
                <a:latin typeface="Book Antiqua" pitchFamily="18" charset="0"/>
              </a:rPr>
              <a:t>? ¿No dijo Cristo “</a:t>
            </a:r>
            <a:r>
              <a:rPr lang="es-ES" sz="2400" b="1" dirty="0">
                <a:solidFill>
                  <a:schemeClr val="accent1">
                    <a:lumMod val="75000"/>
                  </a:schemeClr>
                </a:solidFill>
                <a:latin typeface="Book Antiqua" pitchFamily="18" charset="0"/>
              </a:rPr>
              <a:t>Ya no los llamo siervos</a:t>
            </a:r>
            <a:r>
              <a:rPr lang="es-ES" sz="2400" dirty="0">
                <a:solidFill>
                  <a:schemeClr val="accent1">
                    <a:lumMod val="75000"/>
                  </a:schemeClr>
                </a:solidFill>
                <a:latin typeface="Book Antiqua" pitchFamily="18" charset="0"/>
              </a:rPr>
              <a:t>, ahora los llamo amigos”?</a:t>
            </a:r>
          </a:p>
        </p:txBody>
      </p:sp>
      <p:sp>
        <p:nvSpPr>
          <p:cNvPr id="4" name="3 CuadroTexto">
            <a:extLst>
              <a:ext uri="{FF2B5EF4-FFF2-40B4-BE49-F238E27FC236}">
                <a16:creationId xmlns:a16="http://schemas.microsoft.com/office/drawing/2014/main" id="{7D77FEC0-7341-FB4E-BE2D-8F8003685429}"/>
              </a:ext>
            </a:extLst>
          </p:cNvPr>
          <p:cNvSpPr txBox="1"/>
          <p:nvPr/>
        </p:nvSpPr>
        <p:spPr>
          <a:xfrm>
            <a:off x="500063" y="1428750"/>
            <a:ext cx="4714875" cy="3416300"/>
          </a:xfrm>
          <a:prstGeom prst="rect">
            <a:avLst/>
          </a:prstGeom>
          <a:noFill/>
        </p:spPr>
        <p:txBody>
          <a:bodyPr>
            <a:spAutoFit/>
          </a:bodyPr>
          <a:lstStyle/>
          <a:p>
            <a:pPr algn="ctr">
              <a:defRPr/>
            </a:pPr>
            <a:r>
              <a:rPr lang="es-ES" sz="2400" dirty="0">
                <a:solidFill>
                  <a:schemeClr val="accent1">
                    <a:lumMod val="75000"/>
                  </a:schemeClr>
                </a:solidFill>
                <a:latin typeface="Book Antiqua" pitchFamily="18" charset="0"/>
              </a:rPr>
              <a:t>La esclavitud mariana no excluye el carácter filial. Trata de intensificarlo más aún según las mismas palabras de María la hija predilecta de Dios que sin tener mancha alguna de pecado se llamó a sí misma: </a:t>
            </a:r>
            <a:r>
              <a:rPr lang="es-ES" sz="2400" b="1" dirty="0">
                <a:solidFill>
                  <a:schemeClr val="accent6">
                    <a:lumMod val="75000"/>
                  </a:schemeClr>
                </a:solidFill>
                <a:latin typeface="Book Antiqua" pitchFamily="18" charset="0"/>
              </a:rPr>
              <a:t>esclava.</a:t>
            </a:r>
            <a:r>
              <a:rPr lang="es-ES" sz="2400" b="1" dirty="0">
                <a:solidFill>
                  <a:schemeClr val="accent1">
                    <a:lumMod val="75000"/>
                  </a:schemeClr>
                </a:solidFill>
                <a:latin typeface="Book Antiqua" pitchFamily="18" charset="0"/>
              </a:rPr>
              <a:t> </a:t>
            </a:r>
          </a:p>
          <a:p>
            <a:pPr algn="ctr">
              <a:defRPr/>
            </a:pPr>
            <a:r>
              <a:rPr lang="es-ES" sz="2400" dirty="0">
                <a:solidFill>
                  <a:schemeClr val="accent1">
                    <a:lumMod val="75000"/>
                  </a:schemeClr>
                </a:solidFill>
                <a:latin typeface="Book Antiqua" pitchFamily="18" charset="0"/>
              </a:rPr>
              <a:t>No es una esclavitud de opresión sino de amor.</a:t>
            </a:r>
          </a:p>
        </p:txBody>
      </p:sp>
      <p:sp>
        <p:nvSpPr>
          <p:cNvPr id="5" name="4 CuadroTexto">
            <a:extLst>
              <a:ext uri="{FF2B5EF4-FFF2-40B4-BE49-F238E27FC236}">
                <a16:creationId xmlns:a16="http://schemas.microsoft.com/office/drawing/2014/main" id="{6A05C2AD-BB26-5545-831A-0F54DA4DB99C}"/>
              </a:ext>
            </a:extLst>
          </p:cNvPr>
          <p:cNvSpPr txBox="1"/>
          <p:nvPr/>
        </p:nvSpPr>
        <p:spPr>
          <a:xfrm>
            <a:off x="285750" y="5429250"/>
            <a:ext cx="8143875" cy="1200150"/>
          </a:xfrm>
          <a:prstGeom prst="rect">
            <a:avLst/>
          </a:prstGeom>
          <a:noFill/>
        </p:spPr>
        <p:txBody>
          <a:bodyPr>
            <a:spAutoFit/>
          </a:bodyPr>
          <a:lstStyle/>
          <a:p>
            <a:pPr algn="ctr">
              <a:defRPr/>
            </a:pPr>
            <a:r>
              <a:rPr lang="es-ES" sz="3600" b="1" dirty="0">
                <a:solidFill>
                  <a:schemeClr val="accent6">
                    <a:lumMod val="75000"/>
                  </a:schemeClr>
                </a:solidFill>
                <a:latin typeface="Book Antiqua" pitchFamily="18" charset="0"/>
              </a:rPr>
              <a:t>¡Qué más dulce que ser esclavo del Amor de Dios!</a:t>
            </a:r>
            <a:r>
              <a:rPr lang="es-ES" sz="3600" dirty="0">
                <a:solidFill>
                  <a:schemeClr val="accent6">
                    <a:lumMod val="75000"/>
                  </a:schemeClr>
                </a:solidFill>
                <a:latin typeface="Book Antiqua" pitchFamily="18" charset="0"/>
              </a:rPr>
              <a:t> </a:t>
            </a:r>
            <a:r>
              <a:rPr lang="es-ES" sz="3600" b="1" dirty="0">
                <a:solidFill>
                  <a:schemeClr val="accent6">
                    <a:lumMod val="75000"/>
                  </a:schemeClr>
                </a:solidFill>
                <a:latin typeface="Book Antiqua" pitchFamily="18" charset="0"/>
              </a:rPr>
              <a:t> </a:t>
            </a:r>
          </a:p>
        </p:txBody>
      </p:sp>
      <p:pic>
        <p:nvPicPr>
          <p:cNvPr id="6150" name="Picture 6" descr="E:\San GABRIEL\DiscoG\Mis imágenes\Fray angelico\annunci2.jpg">
            <a:extLst>
              <a:ext uri="{FF2B5EF4-FFF2-40B4-BE49-F238E27FC236}">
                <a16:creationId xmlns:a16="http://schemas.microsoft.com/office/drawing/2014/main" id="{A4CDA319-2976-A14C-B543-EBF68DCDE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7435"/>
            <a:ext cx="8965595" cy="65747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p:cTn id="24" dur="3000" fill="hold"/>
                                        <p:tgtEl>
                                          <p:spTgt spid="6150"/>
                                        </p:tgtEl>
                                        <p:attrNameLst>
                                          <p:attrName>ppt_w</p:attrName>
                                        </p:attrNameLst>
                                      </p:cBhvr>
                                      <p:tavLst>
                                        <p:tav tm="0">
                                          <p:val>
                                            <p:fltVal val="0"/>
                                          </p:val>
                                        </p:tav>
                                        <p:tav tm="100000">
                                          <p:val>
                                            <p:strVal val="#ppt_w"/>
                                          </p:val>
                                        </p:tav>
                                      </p:tavLst>
                                    </p:anim>
                                    <p:anim calcmode="lin" valueType="num">
                                      <p:cBhvr>
                                        <p:cTn id="25" dur="3000" fill="hold"/>
                                        <p:tgtEl>
                                          <p:spTgt spid="6150"/>
                                        </p:tgtEl>
                                        <p:attrNameLst>
                                          <p:attrName>ppt_h</p:attrName>
                                        </p:attrNameLst>
                                      </p:cBhvr>
                                      <p:tavLst>
                                        <p:tav tm="0">
                                          <p:val>
                                            <p:fltVal val="0"/>
                                          </p:val>
                                        </p:tav>
                                        <p:tav tm="100000">
                                          <p:val>
                                            <p:strVal val="#ppt_h"/>
                                          </p:val>
                                        </p:tav>
                                      </p:tavLst>
                                    </p:anim>
                                    <p:animEffect transition="in" filter="fade">
                                      <p:cBhvr>
                                        <p:cTn id="26" dur="3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extLst>
              <a:ext uri="{FF2B5EF4-FFF2-40B4-BE49-F238E27FC236}">
                <a16:creationId xmlns:a16="http://schemas.microsoft.com/office/drawing/2014/main" id="{B22C6A32-E30B-2B46-8873-B6865DD3FE5D}"/>
              </a:ext>
            </a:extLst>
          </p:cNvPr>
          <p:cNvSpPr txBox="1"/>
          <p:nvPr/>
        </p:nvSpPr>
        <p:spPr>
          <a:xfrm>
            <a:off x="428625" y="1928813"/>
            <a:ext cx="8143875" cy="2308225"/>
          </a:xfrm>
          <a:prstGeom prst="rect">
            <a:avLst/>
          </a:prstGeom>
          <a:noFill/>
        </p:spPr>
        <p:txBody>
          <a:bodyPr>
            <a:spAutoFit/>
          </a:bodyPr>
          <a:lstStyle/>
          <a:p>
            <a:pPr algn="ctr">
              <a:defRPr/>
            </a:pPr>
            <a:r>
              <a:rPr lang="es-ES" sz="4800" b="1" dirty="0">
                <a:solidFill>
                  <a:schemeClr val="accent6">
                    <a:lumMod val="75000"/>
                  </a:schemeClr>
                </a:solidFill>
                <a:latin typeface="Book Antiqua" pitchFamily="18" charset="0"/>
              </a:rPr>
              <a:t>¡Qué más dulce</a:t>
            </a:r>
          </a:p>
          <a:p>
            <a:pPr algn="ctr">
              <a:defRPr/>
            </a:pPr>
            <a:r>
              <a:rPr lang="es-ES" sz="4800" b="1" dirty="0">
                <a:solidFill>
                  <a:schemeClr val="accent6">
                    <a:lumMod val="75000"/>
                  </a:schemeClr>
                </a:solidFill>
                <a:latin typeface="Book Antiqua" pitchFamily="18" charset="0"/>
              </a:rPr>
              <a:t>que ser esclavo del Amor de Dios!</a:t>
            </a:r>
            <a:r>
              <a:rPr lang="es-ES" sz="4800" dirty="0">
                <a:solidFill>
                  <a:schemeClr val="accent6">
                    <a:lumMod val="75000"/>
                  </a:schemeClr>
                </a:solidFill>
                <a:latin typeface="Book Antiqua" pitchFamily="18" charset="0"/>
              </a:rPr>
              <a:t> </a:t>
            </a:r>
            <a:r>
              <a:rPr lang="es-ES" sz="4800" b="1" dirty="0">
                <a:solidFill>
                  <a:schemeClr val="accent6">
                    <a:lumMod val="75000"/>
                  </a:schemeClr>
                </a:solidFill>
                <a:latin typeface="Book Antiqua"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3000" fill="hold"/>
                                        <p:tgtEl>
                                          <p:spTgt spid="5">
                                            <p:txEl>
                                              <p:pRg st="0" end="0"/>
                                            </p:txEl>
                                          </p:spTgt>
                                        </p:tgtEl>
                                        <p:attrNameLst>
                                          <p:attrName>style.color</p:attrName>
                                        </p:attrNameLst>
                                      </p:cBhvr>
                                      <p:to>
                                        <a:schemeClr val="accent2"/>
                                      </p:to>
                                    </p:animClr>
                                    <p:animClr clrSpc="rgb" dir="cw">
                                      <p:cBhvr>
                                        <p:cTn id="21" dur="3000" fill="hold"/>
                                        <p:tgtEl>
                                          <p:spTgt spid="5">
                                            <p:txEl>
                                              <p:pRg st="0" end="0"/>
                                            </p:txEl>
                                          </p:spTgt>
                                        </p:tgtEl>
                                        <p:attrNameLst>
                                          <p:attrName>fillcolor</p:attrName>
                                        </p:attrNameLst>
                                      </p:cBhvr>
                                      <p:to>
                                        <a:schemeClr val="accent2"/>
                                      </p:to>
                                    </p:animClr>
                                    <p:set>
                                      <p:cBhvr>
                                        <p:cTn id="22" dur="3000" fill="hold"/>
                                        <p:tgtEl>
                                          <p:spTgt spid="5">
                                            <p:txEl>
                                              <p:pRg st="0" end="0"/>
                                            </p:txEl>
                                          </p:spTgt>
                                        </p:tgtEl>
                                        <p:attrNameLst>
                                          <p:attrName>fill.type</p:attrName>
                                        </p:attrNameLst>
                                      </p:cBhvr>
                                      <p:to>
                                        <p:strVal val="solid"/>
                                      </p:to>
                                    </p:set>
                                    <p:anim to="1.5" calcmode="lin" valueType="num">
                                      <p:cBhvr override="childStyle">
                                        <p:cTn id="23" dur="3000" fill="hold"/>
                                        <p:tgtEl>
                                          <p:spTgt spid="5">
                                            <p:txEl>
                                              <p:pRg st="0" end="0"/>
                                            </p:txEl>
                                          </p:spTgt>
                                        </p:tgtEl>
                                        <p:attrNameLst>
                                          <p:attrName>style.fontSize</p:attrName>
                                        </p:attrNameLst>
                                      </p:cBhvr>
                                    </p:anim>
                                  </p:childTnLst>
                                </p:cTn>
                              </p:par>
                              <p:par>
                                <p:cTn id="24" presetID="28" presetClass="emph" presetSubtype="0" fill="hold" nodeType="withEffect">
                                  <p:stCondLst>
                                    <p:cond delay="0"/>
                                  </p:stCondLst>
                                  <p:iterate type="lt">
                                    <p:tmPct val="10000"/>
                                  </p:iterate>
                                  <p:childTnLst>
                                    <p:animClr clrSpc="rgb" dir="cw">
                                      <p:cBhvr override="childStyle">
                                        <p:cTn id="25" dur="3000" fill="hold"/>
                                        <p:tgtEl>
                                          <p:spTgt spid="5">
                                            <p:txEl>
                                              <p:pRg st="1" end="1"/>
                                            </p:txEl>
                                          </p:spTgt>
                                        </p:tgtEl>
                                        <p:attrNameLst>
                                          <p:attrName>style.color</p:attrName>
                                        </p:attrNameLst>
                                      </p:cBhvr>
                                      <p:to>
                                        <a:schemeClr val="accent2"/>
                                      </p:to>
                                    </p:animClr>
                                    <p:animClr clrSpc="rgb" dir="cw">
                                      <p:cBhvr>
                                        <p:cTn id="26" dur="3000" fill="hold"/>
                                        <p:tgtEl>
                                          <p:spTgt spid="5">
                                            <p:txEl>
                                              <p:pRg st="1" end="1"/>
                                            </p:txEl>
                                          </p:spTgt>
                                        </p:tgtEl>
                                        <p:attrNameLst>
                                          <p:attrName>fillcolor</p:attrName>
                                        </p:attrNameLst>
                                      </p:cBhvr>
                                      <p:to>
                                        <a:schemeClr val="accent2"/>
                                      </p:to>
                                    </p:animClr>
                                    <p:set>
                                      <p:cBhvr>
                                        <p:cTn id="27" dur="3000" fill="hold"/>
                                        <p:tgtEl>
                                          <p:spTgt spid="5">
                                            <p:txEl>
                                              <p:pRg st="1" end="1"/>
                                            </p:txEl>
                                          </p:spTgt>
                                        </p:tgtEl>
                                        <p:attrNameLst>
                                          <p:attrName>fill.type</p:attrName>
                                        </p:attrNameLst>
                                      </p:cBhvr>
                                      <p:to>
                                        <p:strVal val="solid"/>
                                      </p:to>
                                    </p:set>
                                    <p:anim to="1.5" calcmode="lin" valueType="num">
                                      <p:cBhvr override="childStyle">
                                        <p:cTn id="28" dur="3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157C6B27-216B-BB4D-9088-EFB8D352A3FF}"/>
              </a:ext>
            </a:extLst>
          </p:cNvPr>
          <p:cNvSpPr txBox="1"/>
          <p:nvPr/>
        </p:nvSpPr>
        <p:spPr>
          <a:xfrm>
            <a:off x="214313" y="285750"/>
            <a:ext cx="6215062" cy="523875"/>
          </a:xfrm>
          <a:prstGeom prst="rect">
            <a:avLst/>
          </a:prstGeom>
          <a:noFill/>
        </p:spPr>
        <p:txBody>
          <a:bodyPr>
            <a:spAutoFit/>
          </a:bodyPr>
          <a:lstStyle/>
          <a:p>
            <a:pPr>
              <a:defRPr/>
            </a:pPr>
            <a:r>
              <a:rPr lang="es-ES" sz="2800" dirty="0">
                <a:solidFill>
                  <a:schemeClr val="accent6">
                    <a:lumMod val="75000"/>
                  </a:schemeClr>
                </a:solidFill>
                <a:latin typeface="Book Antiqua" pitchFamily="18" charset="0"/>
              </a:rPr>
              <a:t>Veamos lo que dice san Luis María: </a:t>
            </a:r>
          </a:p>
        </p:txBody>
      </p:sp>
      <p:sp>
        <p:nvSpPr>
          <p:cNvPr id="6" name="5 CuadroTexto">
            <a:extLst>
              <a:ext uri="{FF2B5EF4-FFF2-40B4-BE49-F238E27FC236}">
                <a16:creationId xmlns:a16="http://schemas.microsoft.com/office/drawing/2014/main" id="{044E6654-3A64-B746-978C-6C3564475C64}"/>
              </a:ext>
            </a:extLst>
          </p:cNvPr>
          <p:cNvSpPr txBox="1"/>
          <p:nvPr/>
        </p:nvSpPr>
        <p:spPr>
          <a:xfrm>
            <a:off x="3357563" y="1071563"/>
            <a:ext cx="5500687" cy="5262562"/>
          </a:xfrm>
          <a:prstGeom prst="rect">
            <a:avLst/>
          </a:prstGeom>
          <a:noFill/>
        </p:spPr>
        <p:txBody>
          <a:bodyPr>
            <a:spAutoFit/>
          </a:bodyPr>
          <a:lstStyle/>
          <a:p>
            <a:pPr algn="ctr">
              <a:defRPr/>
            </a:pPr>
            <a:r>
              <a:rPr lang="es-ES" sz="2400" dirty="0">
                <a:solidFill>
                  <a:schemeClr val="accent1">
                    <a:lumMod val="75000"/>
                  </a:schemeClr>
                </a:solidFill>
                <a:latin typeface="Book Antiqua" pitchFamily="18" charset="0"/>
              </a:rPr>
              <a:t>“La plenitud de nuestra perfección </a:t>
            </a:r>
          </a:p>
          <a:p>
            <a:pPr algn="ctr">
              <a:defRPr/>
            </a:pPr>
            <a:r>
              <a:rPr lang="es-ES" sz="2400" dirty="0">
                <a:solidFill>
                  <a:schemeClr val="accent1">
                    <a:lumMod val="75000"/>
                  </a:schemeClr>
                </a:solidFill>
                <a:latin typeface="Book Antiqua" pitchFamily="18" charset="0"/>
              </a:rPr>
              <a:t>consiste en ser conformes, </a:t>
            </a:r>
          </a:p>
          <a:p>
            <a:pPr algn="ctr">
              <a:defRPr/>
            </a:pPr>
            <a:r>
              <a:rPr lang="es-ES" sz="2400" dirty="0">
                <a:solidFill>
                  <a:schemeClr val="accent1">
                    <a:lumMod val="75000"/>
                  </a:schemeClr>
                </a:solidFill>
                <a:latin typeface="Book Antiqua" pitchFamily="18" charset="0"/>
              </a:rPr>
              <a:t>vivir unidos y consagrados</a:t>
            </a:r>
          </a:p>
          <a:p>
            <a:pPr algn="ctr">
              <a:defRPr/>
            </a:pPr>
            <a:r>
              <a:rPr lang="es-ES" sz="2400" dirty="0">
                <a:solidFill>
                  <a:schemeClr val="accent1">
                    <a:lumMod val="75000"/>
                  </a:schemeClr>
                </a:solidFill>
                <a:latin typeface="Book Antiqua" pitchFamily="18" charset="0"/>
              </a:rPr>
              <a:t> a Jesucristo. </a:t>
            </a:r>
          </a:p>
          <a:p>
            <a:pPr algn="ctr">
              <a:defRPr/>
            </a:pPr>
            <a:r>
              <a:rPr lang="es-ES" sz="2400" dirty="0">
                <a:solidFill>
                  <a:schemeClr val="accent1">
                    <a:lumMod val="75000"/>
                  </a:schemeClr>
                </a:solidFill>
                <a:latin typeface="Book Antiqua" pitchFamily="18" charset="0"/>
              </a:rPr>
              <a:t>La perfecta consagración a Jesucristo </a:t>
            </a:r>
          </a:p>
          <a:p>
            <a:pPr algn="ctr">
              <a:defRPr/>
            </a:pPr>
            <a:r>
              <a:rPr lang="es-ES" sz="2400" dirty="0">
                <a:solidFill>
                  <a:schemeClr val="accent1">
                    <a:lumMod val="75000"/>
                  </a:schemeClr>
                </a:solidFill>
                <a:latin typeface="Book Antiqua" pitchFamily="18" charset="0"/>
              </a:rPr>
              <a:t>es por lo mismo, </a:t>
            </a:r>
          </a:p>
          <a:p>
            <a:pPr algn="ctr">
              <a:defRPr/>
            </a:pPr>
            <a:r>
              <a:rPr lang="es-ES" sz="2400" dirty="0">
                <a:solidFill>
                  <a:schemeClr val="accent1">
                    <a:lumMod val="75000"/>
                  </a:schemeClr>
                </a:solidFill>
                <a:latin typeface="Book Antiqua" pitchFamily="18" charset="0"/>
              </a:rPr>
              <a:t>una perfecta </a:t>
            </a:r>
          </a:p>
          <a:p>
            <a:pPr algn="ctr">
              <a:defRPr/>
            </a:pPr>
            <a:r>
              <a:rPr lang="es-ES" sz="2400" dirty="0">
                <a:solidFill>
                  <a:schemeClr val="accent1">
                    <a:lumMod val="75000"/>
                  </a:schemeClr>
                </a:solidFill>
                <a:latin typeface="Book Antiqua" pitchFamily="18" charset="0"/>
              </a:rPr>
              <a:t>y total consagración </a:t>
            </a:r>
          </a:p>
          <a:p>
            <a:pPr algn="ctr">
              <a:defRPr/>
            </a:pPr>
            <a:r>
              <a:rPr lang="es-ES" sz="2400" dirty="0">
                <a:solidFill>
                  <a:schemeClr val="accent1">
                    <a:lumMod val="75000"/>
                  </a:schemeClr>
                </a:solidFill>
                <a:latin typeface="Book Antiqua" pitchFamily="18" charset="0"/>
              </a:rPr>
              <a:t>de si mismo a la Santísima Virgen. </a:t>
            </a:r>
          </a:p>
          <a:p>
            <a:pPr algn="ctr">
              <a:defRPr/>
            </a:pPr>
            <a:r>
              <a:rPr lang="es-ES" sz="2400" b="1" dirty="0">
                <a:solidFill>
                  <a:schemeClr val="accent6">
                    <a:lumMod val="75000"/>
                  </a:schemeClr>
                </a:solidFill>
                <a:latin typeface="Book Antiqua" pitchFamily="18" charset="0"/>
              </a:rPr>
              <a:t>Esta es la devoción que yo enseño </a:t>
            </a:r>
          </a:p>
          <a:p>
            <a:pPr algn="ctr">
              <a:defRPr/>
            </a:pPr>
            <a:r>
              <a:rPr lang="es-ES" sz="2400" b="1" dirty="0">
                <a:solidFill>
                  <a:schemeClr val="accent6">
                    <a:lumMod val="75000"/>
                  </a:schemeClr>
                </a:solidFill>
                <a:latin typeface="Book Antiqua" pitchFamily="18" charset="0"/>
              </a:rPr>
              <a:t>y que consiste en otras palabras</a:t>
            </a:r>
          </a:p>
          <a:p>
            <a:pPr algn="ctr">
              <a:defRPr/>
            </a:pPr>
            <a:r>
              <a:rPr lang="es-ES" sz="2400" b="1" dirty="0">
                <a:solidFill>
                  <a:schemeClr val="accent6">
                    <a:lumMod val="75000"/>
                  </a:schemeClr>
                </a:solidFill>
                <a:latin typeface="Book Antiqua" pitchFamily="18" charset="0"/>
              </a:rPr>
              <a:t> en una perfecta renovación</a:t>
            </a:r>
          </a:p>
          <a:p>
            <a:pPr algn="ctr">
              <a:defRPr/>
            </a:pPr>
            <a:r>
              <a:rPr lang="es-ES" sz="2400" b="1" dirty="0">
                <a:solidFill>
                  <a:schemeClr val="accent6">
                    <a:lumMod val="75000"/>
                  </a:schemeClr>
                </a:solidFill>
                <a:latin typeface="Book Antiqua" pitchFamily="18" charset="0"/>
              </a:rPr>
              <a:t> de los votos</a:t>
            </a:r>
          </a:p>
          <a:p>
            <a:pPr algn="ctr">
              <a:defRPr/>
            </a:pPr>
            <a:r>
              <a:rPr lang="es-ES" sz="2400" b="1" dirty="0">
                <a:solidFill>
                  <a:schemeClr val="accent6">
                    <a:lumMod val="75000"/>
                  </a:schemeClr>
                </a:solidFill>
                <a:latin typeface="Book Antiqua" pitchFamily="18" charset="0"/>
              </a:rPr>
              <a:t> y promesas bautismales.”</a:t>
            </a:r>
          </a:p>
        </p:txBody>
      </p:sp>
      <p:pic>
        <p:nvPicPr>
          <p:cNvPr id="7173" name="Picture 5" descr="E:\San GABRIEL\DiscoG\Mis imágenes\iconos sueltos\h antonia imagen icono.jpg">
            <a:extLst>
              <a:ext uri="{FF2B5EF4-FFF2-40B4-BE49-F238E27FC236}">
                <a16:creationId xmlns:a16="http://schemas.microsoft.com/office/drawing/2014/main" id="{BDC1A714-C48D-2542-9A1A-2BEB5E210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643063"/>
            <a:ext cx="3276600" cy="42370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3000"/>
                                        <p:tgtEl>
                                          <p:spTgt spid="7173"/>
                                        </p:tgtEl>
                                      </p:cBhvr>
                                    </p:animEffect>
                                  </p:childTnLst>
                                </p:cTn>
                              </p:par>
                            </p:childTnLst>
                          </p:cTn>
                        </p:par>
                        <p:par>
                          <p:cTn id="8" fill="hold" nodeType="afterGroup">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2000"/>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42695DC6-EABD-E44C-A455-3908F2573DAD}"/>
              </a:ext>
            </a:extLst>
          </p:cNvPr>
          <p:cNvSpPr txBox="1"/>
          <p:nvPr/>
        </p:nvSpPr>
        <p:spPr>
          <a:xfrm>
            <a:off x="285750" y="0"/>
            <a:ext cx="5072063" cy="1908175"/>
          </a:xfrm>
          <a:prstGeom prst="rect">
            <a:avLst/>
          </a:prstGeom>
          <a:noFill/>
        </p:spPr>
        <p:txBody>
          <a:bodyPr>
            <a:spAutoFit/>
          </a:bodyPr>
          <a:lstStyle/>
          <a:p>
            <a:pPr algn="ctr">
              <a:defRPr/>
            </a:pPr>
            <a:r>
              <a:rPr lang="es-ES" sz="2000" dirty="0">
                <a:solidFill>
                  <a:schemeClr val="accent1">
                    <a:lumMod val="75000"/>
                  </a:schemeClr>
                </a:solidFill>
                <a:latin typeface="Book Antiqua" pitchFamily="18" charset="0"/>
              </a:rPr>
              <a:t>Y más adelante agrega: </a:t>
            </a:r>
          </a:p>
          <a:p>
            <a:pPr algn="ctr">
              <a:defRPr/>
            </a:pPr>
            <a:endParaRPr lang="es-ES" dirty="0">
              <a:solidFill>
                <a:schemeClr val="accent1">
                  <a:lumMod val="75000"/>
                </a:schemeClr>
              </a:solidFill>
              <a:latin typeface="Book Antiqua" pitchFamily="18" charset="0"/>
            </a:endParaRPr>
          </a:p>
          <a:p>
            <a:pPr algn="ctr">
              <a:defRPr/>
            </a:pPr>
            <a:r>
              <a:rPr lang="es-ES" sz="2000" i="1" dirty="0">
                <a:solidFill>
                  <a:schemeClr val="accent1">
                    <a:lumMod val="75000"/>
                  </a:schemeClr>
                </a:solidFill>
                <a:latin typeface="Book Antiqua" pitchFamily="18" charset="0"/>
              </a:rPr>
              <a:t>“He dicho que esta consagración puede muy bien definirse como </a:t>
            </a:r>
            <a:r>
              <a:rPr lang="es-ES" sz="2000" b="1" i="1" dirty="0">
                <a:solidFill>
                  <a:schemeClr val="accent6">
                    <a:lumMod val="75000"/>
                  </a:schemeClr>
                </a:solidFill>
                <a:latin typeface="Book Antiqua" pitchFamily="18" charset="0"/>
              </a:rPr>
              <a:t>una perfecta renovación de los votos o promesas del santo Bautismo. </a:t>
            </a:r>
          </a:p>
        </p:txBody>
      </p:sp>
      <p:sp>
        <p:nvSpPr>
          <p:cNvPr id="4" name="3 CuadroTexto">
            <a:extLst>
              <a:ext uri="{FF2B5EF4-FFF2-40B4-BE49-F238E27FC236}">
                <a16:creationId xmlns:a16="http://schemas.microsoft.com/office/drawing/2014/main" id="{2AF95E79-EA7C-9D45-807B-31B8D8EC1214}"/>
              </a:ext>
            </a:extLst>
          </p:cNvPr>
          <p:cNvSpPr txBox="1">
            <a:spLocks noChangeArrowheads="1"/>
          </p:cNvSpPr>
          <p:nvPr/>
        </p:nvSpPr>
        <p:spPr bwMode="auto">
          <a:xfrm>
            <a:off x="285750" y="1871663"/>
            <a:ext cx="50720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i="1">
                <a:solidFill>
                  <a:srgbClr val="376092"/>
                </a:solidFill>
                <a:latin typeface="Book Antiqua" panose="02040602050305030304" pitchFamily="18" charset="0"/>
              </a:rPr>
              <a:t>De hecho, antes del Bautismo, todo cristiano era esclavo del demonio a quien pertenecía. Por su propia boca o la de sus padrinos renunció en el Bautismo a Satanás, a sus pompas y a sus obras y </a:t>
            </a:r>
            <a:r>
              <a:rPr lang="es-ES" altLang="es-ES" sz="2000" b="1" i="1">
                <a:solidFill>
                  <a:srgbClr val="E46C0A"/>
                </a:solidFill>
                <a:latin typeface="Book Antiqua" panose="02040602050305030304" pitchFamily="18" charset="0"/>
              </a:rPr>
              <a:t>eligió a Jesucristo como a su Dueño y Señor, para depender de El en calidad de esclavo de amor. </a:t>
            </a:r>
          </a:p>
        </p:txBody>
      </p:sp>
      <p:sp>
        <p:nvSpPr>
          <p:cNvPr id="5" name="4 CuadroTexto">
            <a:extLst>
              <a:ext uri="{FF2B5EF4-FFF2-40B4-BE49-F238E27FC236}">
                <a16:creationId xmlns:a16="http://schemas.microsoft.com/office/drawing/2014/main" id="{FE1CC3E0-AC41-C941-8E6D-FD31B56EDDC6}"/>
              </a:ext>
            </a:extLst>
          </p:cNvPr>
          <p:cNvSpPr txBox="1">
            <a:spLocks noChangeArrowheads="1"/>
          </p:cNvSpPr>
          <p:nvPr/>
        </p:nvSpPr>
        <p:spPr bwMode="auto">
          <a:xfrm>
            <a:off x="428625" y="4429125"/>
            <a:ext cx="4786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i="1">
                <a:solidFill>
                  <a:srgbClr val="376092"/>
                </a:solidFill>
                <a:latin typeface="Book Antiqua" panose="02040602050305030304" pitchFamily="18" charset="0"/>
              </a:rPr>
              <a:t>Es precisamente lo que hacemos por la presente devoción: renunciar la fórmula de consagración lo dice expresamente al demonio, al mundo, al pecado y a nosotros mismos y </a:t>
            </a:r>
            <a:r>
              <a:rPr lang="es-ES" altLang="es-ES" sz="2000" b="1" i="1">
                <a:solidFill>
                  <a:srgbClr val="E46C0A"/>
                </a:solidFill>
                <a:latin typeface="Book Antiqua" panose="02040602050305030304" pitchFamily="18" charset="0"/>
              </a:rPr>
              <a:t>consagrarnos totalmente a Jesucristo por manos de María.”</a:t>
            </a:r>
          </a:p>
          <a:p>
            <a:pPr algn="ctr" eaLnBrk="1" hangingPunct="1"/>
            <a:endParaRPr lang="es-ES" altLang="es-ES" sz="2000"/>
          </a:p>
        </p:txBody>
      </p:sp>
      <p:pic>
        <p:nvPicPr>
          <p:cNvPr id="8198" name="Picture 6" descr="E:\San GABRIEL\DiscoG\Mis imágenes\icinos varios\Icon%20of%20Our%20Lady%20of%20Glygofilusa%20Sweetly%20kissing.jpg">
            <a:extLst>
              <a:ext uri="{FF2B5EF4-FFF2-40B4-BE49-F238E27FC236}">
                <a16:creationId xmlns:a16="http://schemas.microsoft.com/office/drawing/2014/main" id="{8C8494EA-21CE-8F45-BAFA-ACBEDE89D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688" y="1071563"/>
            <a:ext cx="3479800"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3000" fill="hold"/>
                                        <p:tgtEl>
                                          <p:spTgt spid="8198"/>
                                        </p:tgtEl>
                                        <p:attrNameLst>
                                          <p:attrName>ppt_w</p:attrName>
                                        </p:attrNameLst>
                                      </p:cBhvr>
                                      <p:tavLst>
                                        <p:tav tm="0">
                                          <p:val>
                                            <p:fltVal val="0"/>
                                          </p:val>
                                        </p:tav>
                                        <p:tav tm="100000">
                                          <p:val>
                                            <p:strVal val="#ppt_w"/>
                                          </p:val>
                                        </p:tav>
                                      </p:tavLst>
                                    </p:anim>
                                    <p:anim calcmode="lin" valueType="num">
                                      <p:cBhvr>
                                        <p:cTn id="8" dur="3000" fill="hold"/>
                                        <p:tgtEl>
                                          <p:spTgt spid="8198"/>
                                        </p:tgtEl>
                                        <p:attrNameLst>
                                          <p:attrName>ppt_h</p:attrName>
                                        </p:attrNameLst>
                                      </p:cBhvr>
                                      <p:tavLst>
                                        <p:tav tm="0">
                                          <p:val>
                                            <p:fltVal val="0"/>
                                          </p:val>
                                        </p:tav>
                                        <p:tav tm="100000">
                                          <p:val>
                                            <p:strVal val="#ppt_h"/>
                                          </p:val>
                                        </p:tav>
                                      </p:tavLst>
                                    </p:anim>
                                    <p:animEffect transition="in" filter="fade">
                                      <p:cBhvr>
                                        <p:cTn id="9" dur="3000"/>
                                        <p:tgtEl>
                                          <p:spTgt spid="8198"/>
                                        </p:tgtEl>
                                      </p:cBhvr>
                                    </p:animEffect>
                                  </p:childTnLst>
                                </p:cTn>
                              </p:par>
                            </p:childTnLst>
                          </p:cTn>
                        </p:par>
                        <p:par>
                          <p:cTn id="10" fill="hold" nodeType="afterGroup">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640F44F7-BD67-2845-90B6-E4B6A2DED4AD}"/>
              </a:ext>
            </a:extLst>
          </p:cNvPr>
          <p:cNvSpPr txBox="1"/>
          <p:nvPr/>
        </p:nvSpPr>
        <p:spPr>
          <a:xfrm>
            <a:off x="0" y="214313"/>
            <a:ext cx="8715375" cy="1077912"/>
          </a:xfrm>
          <a:prstGeom prst="rect">
            <a:avLst/>
          </a:prstGeom>
          <a:noFill/>
        </p:spPr>
        <p:txBody>
          <a:bodyPr>
            <a:spAutoFit/>
          </a:bodyPr>
          <a:lstStyle/>
          <a:p>
            <a:pPr algn="ctr">
              <a:defRPr/>
            </a:pPr>
            <a:r>
              <a:rPr lang="es-ES" sz="3200" dirty="0">
                <a:solidFill>
                  <a:schemeClr val="accent6">
                    <a:lumMod val="75000"/>
                  </a:schemeClr>
                </a:solidFill>
                <a:latin typeface="Book Antiqua" pitchFamily="18" charset="0"/>
              </a:rPr>
              <a:t>¿Qué motivos hay para consagrarse a Jesucristo por medio de María?</a:t>
            </a:r>
          </a:p>
        </p:txBody>
      </p:sp>
      <p:sp>
        <p:nvSpPr>
          <p:cNvPr id="3" name="2 CuadroTexto">
            <a:extLst>
              <a:ext uri="{FF2B5EF4-FFF2-40B4-BE49-F238E27FC236}">
                <a16:creationId xmlns:a16="http://schemas.microsoft.com/office/drawing/2014/main" id="{2907C075-B351-6045-B49A-826A942C56EA}"/>
              </a:ext>
            </a:extLst>
          </p:cNvPr>
          <p:cNvSpPr txBox="1"/>
          <p:nvPr/>
        </p:nvSpPr>
        <p:spPr>
          <a:xfrm>
            <a:off x="0" y="1428750"/>
            <a:ext cx="5000625" cy="400050"/>
          </a:xfrm>
          <a:prstGeom prst="rect">
            <a:avLst/>
          </a:prstGeom>
          <a:noFill/>
        </p:spPr>
        <p:txBody>
          <a:bodyPr>
            <a:spAutoFit/>
          </a:bodyPr>
          <a:lstStyle/>
          <a:p>
            <a:pPr marL="342900" indent="-342900">
              <a:defRPr/>
            </a:pPr>
            <a:r>
              <a:rPr lang="es-ES" sz="2000" b="1" dirty="0">
                <a:solidFill>
                  <a:schemeClr val="accent6">
                    <a:lumMod val="75000"/>
                  </a:schemeClr>
                </a:solidFill>
                <a:latin typeface="Book Antiqua" pitchFamily="18" charset="0"/>
              </a:rPr>
              <a:t>San Luis María los coloca en este orden:</a:t>
            </a:r>
          </a:p>
        </p:txBody>
      </p:sp>
      <p:sp>
        <p:nvSpPr>
          <p:cNvPr id="4" name="3 CuadroTexto">
            <a:extLst>
              <a:ext uri="{FF2B5EF4-FFF2-40B4-BE49-F238E27FC236}">
                <a16:creationId xmlns:a16="http://schemas.microsoft.com/office/drawing/2014/main" id="{850BA218-F0F3-CD4E-91AE-B84757762A9A}"/>
              </a:ext>
            </a:extLst>
          </p:cNvPr>
          <p:cNvSpPr txBox="1"/>
          <p:nvPr/>
        </p:nvSpPr>
        <p:spPr>
          <a:xfrm>
            <a:off x="357188" y="1714500"/>
            <a:ext cx="8429625" cy="4400550"/>
          </a:xfrm>
          <a:prstGeom prst="rect">
            <a:avLst/>
          </a:prstGeom>
          <a:noFill/>
        </p:spPr>
        <p:txBody>
          <a:bodyPr>
            <a:spAutoFit/>
          </a:bodyPr>
          <a:lstStyle/>
          <a:p>
            <a:pPr marL="342900" indent="-342900">
              <a:buFont typeface="+mj-lt"/>
              <a:buAutoNum type="arabicPeriod"/>
              <a:defRPr/>
            </a:pPr>
            <a:r>
              <a:rPr lang="es-ES" sz="2000" b="1" dirty="0">
                <a:solidFill>
                  <a:schemeClr val="accent1">
                    <a:lumMod val="75000"/>
                  </a:schemeClr>
                </a:solidFill>
                <a:latin typeface="Book Antiqua" pitchFamily="18" charset="0"/>
              </a:rPr>
              <a:t>Nos consagra totalmente al servicio de Dios.</a:t>
            </a:r>
          </a:p>
          <a:p>
            <a:pPr marL="342900" indent="-342900">
              <a:buFont typeface="+mj-lt"/>
              <a:buAutoNum type="arabicPeriod"/>
              <a:defRPr/>
            </a:pPr>
            <a:r>
              <a:rPr lang="es-ES" sz="2000" b="1" dirty="0">
                <a:solidFill>
                  <a:schemeClr val="accent1">
                    <a:lumMod val="75000"/>
                  </a:schemeClr>
                </a:solidFill>
                <a:latin typeface="Book Antiqua" pitchFamily="18" charset="0"/>
              </a:rPr>
              <a:t>Hace que imitemos el ejemplo de Jesucristo y practiquemos la humildad.</a:t>
            </a:r>
          </a:p>
          <a:p>
            <a:pPr marL="342900" indent="-342900">
              <a:buFont typeface="+mj-lt"/>
              <a:buAutoNum type="arabicPeriod"/>
              <a:defRPr/>
            </a:pPr>
            <a:r>
              <a:rPr lang="es-ES" sz="2000" b="1" dirty="0">
                <a:solidFill>
                  <a:schemeClr val="accent1">
                    <a:lumMod val="75000"/>
                  </a:schemeClr>
                </a:solidFill>
                <a:latin typeface="Book Antiqua" pitchFamily="18" charset="0"/>
              </a:rPr>
              <a:t>Nos alcanza la protección maternal de María.</a:t>
            </a:r>
          </a:p>
          <a:p>
            <a:pPr marL="342900" indent="-342900">
              <a:buFont typeface="+mj-lt"/>
              <a:buAutoNum type="arabicPeriod"/>
              <a:defRPr/>
            </a:pPr>
            <a:r>
              <a:rPr lang="es-ES" sz="2000" b="1" dirty="0">
                <a:solidFill>
                  <a:schemeClr val="accent1">
                    <a:lumMod val="75000"/>
                  </a:schemeClr>
                </a:solidFill>
                <a:latin typeface="Book Antiqua" pitchFamily="18" charset="0"/>
              </a:rPr>
              <a:t>Es un medio excelente para procurar la Mayor Gloria de Dios.</a:t>
            </a:r>
          </a:p>
          <a:p>
            <a:pPr marL="342900" indent="-342900">
              <a:buFont typeface="+mj-lt"/>
              <a:buAutoNum type="arabicPeriod"/>
              <a:defRPr/>
            </a:pPr>
            <a:r>
              <a:rPr lang="es-ES" sz="2000" b="1" dirty="0">
                <a:solidFill>
                  <a:schemeClr val="accent1">
                    <a:lumMod val="75000"/>
                  </a:schemeClr>
                </a:solidFill>
                <a:latin typeface="Book Antiqua" pitchFamily="18" charset="0"/>
              </a:rPr>
              <a:t>Nos conduce a la unión con el Señor.</a:t>
            </a:r>
          </a:p>
          <a:p>
            <a:pPr marL="1620838" indent="-342900">
              <a:buFont typeface="Wingdings" pitchFamily="2" charset="2"/>
              <a:buChar char="ü"/>
              <a:defRPr/>
            </a:pPr>
            <a:r>
              <a:rPr lang="es-ES" sz="2000" b="1" dirty="0">
                <a:solidFill>
                  <a:schemeClr val="accent1">
                    <a:lumMod val="75000"/>
                  </a:schemeClr>
                </a:solidFill>
                <a:latin typeface="Book Antiqua" pitchFamily="18" charset="0"/>
              </a:rPr>
              <a:t>Es camino fácil.</a:t>
            </a:r>
          </a:p>
          <a:p>
            <a:pPr marL="1620838" indent="-342900">
              <a:buFont typeface="Wingdings" pitchFamily="2" charset="2"/>
              <a:buChar char="ü"/>
              <a:defRPr/>
            </a:pPr>
            <a:r>
              <a:rPr lang="es-ES" sz="2000" b="1" dirty="0">
                <a:solidFill>
                  <a:schemeClr val="accent1">
                    <a:lumMod val="75000"/>
                  </a:schemeClr>
                </a:solidFill>
                <a:latin typeface="Book Antiqua" pitchFamily="18" charset="0"/>
              </a:rPr>
              <a:t>Es camino corto.</a:t>
            </a:r>
          </a:p>
          <a:p>
            <a:pPr marL="1620838" indent="-342900">
              <a:buFont typeface="Wingdings" pitchFamily="2" charset="2"/>
              <a:buChar char="ü"/>
              <a:defRPr/>
            </a:pPr>
            <a:r>
              <a:rPr lang="es-ES" sz="2000" b="1" dirty="0">
                <a:solidFill>
                  <a:schemeClr val="accent1">
                    <a:lumMod val="75000"/>
                  </a:schemeClr>
                </a:solidFill>
                <a:latin typeface="Book Antiqua" pitchFamily="18" charset="0"/>
              </a:rPr>
              <a:t>Es camino perfecto.</a:t>
            </a:r>
          </a:p>
          <a:p>
            <a:pPr marL="1620838" indent="-342900">
              <a:buFont typeface="Wingdings" pitchFamily="2" charset="2"/>
              <a:buChar char="ü"/>
              <a:defRPr/>
            </a:pPr>
            <a:r>
              <a:rPr lang="es-ES" sz="2000" b="1" dirty="0">
                <a:solidFill>
                  <a:schemeClr val="accent1">
                    <a:lumMod val="75000"/>
                  </a:schemeClr>
                </a:solidFill>
                <a:latin typeface="Book Antiqua" pitchFamily="18" charset="0"/>
              </a:rPr>
              <a:t>Es camino seguro</a:t>
            </a:r>
          </a:p>
          <a:p>
            <a:pPr marL="1620838" indent="-342900">
              <a:defRPr/>
            </a:pPr>
            <a:endParaRPr lang="es-ES" sz="2000" b="1" dirty="0">
              <a:solidFill>
                <a:schemeClr val="accent1">
                  <a:lumMod val="75000"/>
                </a:schemeClr>
              </a:solidFill>
              <a:latin typeface="Book Antiqua" pitchFamily="18" charset="0"/>
            </a:endParaRPr>
          </a:p>
          <a:p>
            <a:pPr marL="457200" indent="-457200">
              <a:buFont typeface="+mj-lt"/>
              <a:buAutoNum type="arabicPeriod" startAt="6"/>
              <a:defRPr/>
            </a:pPr>
            <a:r>
              <a:rPr lang="es-ES" sz="2000" b="1" dirty="0">
                <a:solidFill>
                  <a:schemeClr val="accent1">
                    <a:lumMod val="75000"/>
                  </a:schemeClr>
                </a:solidFill>
                <a:latin typeface="Book Antiqua" pitchFamily="18" charset="0"/>
              </a:rPr>
              <a:t>Nos lleva a la plena libertad de los Hijos de Dios.</a:t>
            </a:r>
          </a:p>
          <a:p>
            <a:pPr marL="342900" indent="-342900">
              <a:buFont typeface="+mj-lt"/>
              <a:buAutoNum type="arabicPeriod" startAt="6"/>
              <a:defRPr/>
            </a:pPr>
            <a:r>
              <a:rPr lang="es-ES" sz="2000" b="1" dirty="0">
                <a:solidFill>
                  <a:schemeClr val="accent1">
                    <a:lumMod val="75000"/>
                  </a:schemeClr>
                </a:solidFill>
                <a:latin typeface="Book Antiqua" pitchFamily="18" charset="0"/>
              </a:rPr>
              <a:t>Procura grandes ventajas al prójimo.</a:t>
            </a:r>
          </a:p>
          <a:p>
            <a:pPr marL="342900" indent="-342900">
              <a:buFont typeface="+mj-lt"/>
              <a:buAutoNum type="arabicPeriod" startAt="6"/>
              <a:defRPr/>
            </a:pPr>
            <a:r>
              <a:rPr lang="es-ES" sz="2000" b="1" dirty="0">
                <a:solidFill>
                  <a:schemeClr val="accent1">
                    <a:lumMod val="75000"/>
                  </a:schemeClr>
                </a:solidFill>
                <a:latin typeface="Book Antiqua" pitchFamily="18" charset="0"/>
              </a:rPr>
              <a:t>Es un medio maravilloso para la perseverancia.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TotalTime>
  <Words>2001</Words>
  <Application>Microsoft Macintosh PowerPoint</Application>
  <PresentationFormat>Presentación en pantalla (4:3)</PresentationFormat>
  <Paragraphs>117</Paragraphs>
  <Slides>26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Book Antiqua</vt:lpstr>
      <vt:lpstr>Bangle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Ripichip-Aslam &amp; Co.</dc:creator>
  <cp:lastModifiedBy>Gus Giménez González</cp:lastModifiedBy>
  <cp:revision>75</cp:revision>
  <dcterms:created xsi:type="dcterms:W3CDTF">2008-01-11T17:09:03Z</dcterms:created>
  <dcterms:modified xsi:type="dcterms:W3CDTF">2018-10-28T19:07:04Z</dcterms:modified>
</cp:coreProperties>
</file>